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5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1050" y="-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7F797F-B2E0-4983-A470-BF10391E7CA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9EE9CA-573E-4DD3-9E22-522E4BD2035E}">
      <dgm:prSet phldrT="[Texto]" custT="1"/>
      <dgm:spPr/>
      <dgm:t>
        <a:bodyPr/>
        <a:lstStyle/>
        <a:p>
          <a:r>
            <a:rPr lang="es-MX" sz="1400" dirty="0" smtClean="0"/>
            <a:t>Códigos de condicionamientos</a:t>
          </a:r>
        </a:p>
        <a:p>
          <a:r>
            <a:rPr lang="es-MX" sz="1400" dirty="0" smtClean="0"/>
            <a:t>en la salud emocional </a:t>
          </a:r>
          <a:endParaRPr lang="es-MX" sz="1400" dirty="0"/>
        </a:p>
      </dgm:t>
    </dgm:pt>
    <dgm:pt modelId="{29C53D92-B2D8-4FCE-B867-5C658B2F3A10}" type="parTrans" cxnId="{308FA506-481A-424E-90B3-C04C6D92DB4F}">
      <dgm:prSet/>
      <dgm:spPr/>
      <dgm:t>
        <a:bodyPr/>
        <a:lstStyle/>
        <a:p>
          <a:endParaRPr lang="es-MX"/>
        </a:p>
      </dgm:t>
    </dgm:pt>
    <dgm:pt modelId="{F3711AD4-5783-421E-94DC-A571C9519062}" type="sibTrans" cxnId="{308FA506-481A-424E-90B3-C04C6D92DB4F}">
      <dgm:prSet/>
      <dgm:spPr/>
      <dgm:t>
        <a:bodyPr/>
        <a:lstStyle/>
        <a:p>
          <a:endParaRPr lang="es-MX"/>
        </a:p>
      </dgm:t>
    </dgm:pt>
    <dgm:pt modelId="{44EF96E0-4F53-45FC-92C2-1C688033EDA5}">
      <dgm:prSet phldrT="[Texto]" custT="1"/>
      <dgm:spPr/>
      <dgm:t>
        <a:bodyPr/>
        <a:lstStyle/>
        <a:p>
          <a:r>
            <a:rPr lang="es-MX" sz="1100" dirty="0" smtClean="0"/>
            <a:t>La intolerancia </a:t>
          </a:r>
          <a:endParaRPr lang="es-MX" sz="1100" dirty="0"/>
        </a:p>
      </dgm:t>
    </dgm:pt>
    <dgm:pt modelId="{2AC8EC38-3DB0-401A-BF75-9B6AF8A7A761}" type="parTrans" cxnId="{62F885CA-1894-4F80-9251-0B28712E3AF1}">
      <dgm:prSet/>
      <dgm:spPr/>
      <dgm:t>
        <a:bodyPr/>
        <a:lstStyle/>
        <a:p>
          <a:endParaRPr lang="es-MX"/>
        </a:p>
      </dgm:t>
    </dgm:pt>
    <dgm:pt modelId="{9FD9E42C-C520-4FCB-B6BA-D50A6A6377AA}" type="sibTrans" cxnId="{62F885CA-1894-4F80-9251-0B28712E3AF1}">
      <dgm:prSet/>
      <dgm:spPr/>
      <dgm:t>
        <a:bodyPr/>
        <a:lstStyle/>
        <a:p>
          <a:endParaRPr lang="es-MX"/>
        </a:p>
      </dgm:t>
    </dgm:pt>
    <dgm:pt modelId="{888B3394-1FF6-4C6C-A5AA-76A6FE50FACC}">
      <dgm:prSet phldrT="[Texto]"/>
      <dgm:spPr/>
      <dgm:t>
        <a:bodyPr/>
        <a:lstStyle/>
        <a:p>
          <a:r>
            <a:rPr lang="es-MX" dirty="0" smtClean="0"/>
            <a:t>Condicionamientos</a:t>
          </a:r>
          <a:endParaRPr lang="es-MX" dirty="0"/>
        </a:p>
      </dgm:t>
    </dgm:pt>
    <dgm:pt modelId="{2C17D806-D24E-4A93-9922-C327CDB9CEBC}" type="parTrans" cxnId="{E2946014-F2EF-44BF-83A0-1714DD0B035C}">
      <dgm:prSet/>
      <dgm:spPr/>
      <dgm:t>
        <a:bodyPr/>
        <a:lstStyle/>
        <a:p>
          <a:endParaRPr lang="es-MX"/>
        </a:p>
      </dgm:t>
    </dgm:pt>
    <dgm:pt modelId="{0AD9DBC5-16E3-4C64-95B4-C7CC496B0629}" type="sibTrans" cxnId="{E2946014-F2EF-44BF-83A0-1714DD0B035C}">
      <dgm:prSet/>
      <dgm:spPr/>
      <dgm:t>
        <a:bodyPr/>
        <a:lstStyle/>
        <a:p>
          <a:endParaRPr lang="es-MX"/>
        </a:p>
      </dgm:t>
    </dgm:pt>
    <dgm:pt modelId="{BC6B0DEE-3E6F-4175-85D6-4527924758B0}">
      <dgm:prSet phldrT="[Texto]" custT="1"/>
      <dgm:spPr/>
      <dgm:t>
        <a:bodyPr/>
        <a:lstStyle/>
        <a:p>
          <a:r>
            <a:rPr lang="es-MX" sz="1600" dirty="0" smtClean="0"/>
            <a:t>Efectos</a:t>
          </a:r>
          <a:r>
            <a:rPr lang="es-MX" sz="800" dirty="0" smtClean="0"/>
            <a:t> </a:t>
          </a:r>
          <a:endParaRPr lang="es-MX" sz="800" dirty="0"/>
        </a:p>
      </dgm:t>
    </dgm:pt>
    <dgm:pt modelId="{C67C2644-881A-498E-84A0-18D3A7924559}" type="parTrans" cxnId="{806C6D73-2571-43F4-8D96-9F24DCBE9B6F}">
      <dgm:prSet/>
      <dgm:spPr/>
      <dgm:t>
        <a:bodyPr/>
        <a:lstStyle/>
        <a:p>
          <a:endParaRPr lang="es-MX"/>
        </a:p>
      </dgm:t>
    </dgm:pt>
    <dgm:pt modelId="{515C37DF-7DCC-4D0A-9430-99D07F3AA283}" type="sibTrans" cxnId="{806C6D73-2571-43F4-8D96-9F24DCBE9B6F}">
      <dgm:prSet/>
      <dgm:spPr/>
      <dgm:t>
        <a:bodyPr/>
        <a:lstStyle/>
        <a:p>
          <a:endParaRPr lang="es-MX"/>
        </a:p>
      </dgm:t>
    </dgm:pt>
    <dgm:pt modelId="{982F59E9-65C0-4B40-A3DB-648C82CF5D29}">
      <dgm:prSet phldrT="[Texto]" custT="1"/>
      <dgm:spPr/>
      <dgm:t>
        <a:bodyPr/>
        <a:lstStyle/>
        <a:p>
          <a:r>
            <a:rPr lang="es-MX" sz="1100" dirty="0" smtClean="0"/>
            <a:t>La tolerancia </a:t>
          </a:r>
          <a:endParaRPr lang="es-MX" sz="1100" dirty="0"/>
        </a:p>
      </dgm:t>
    </dgm:pt>
    <dgm:pt modelId="{A8389AF0-E0B9-4931-886A-37F0452E4576}" type="parTrans" cxnId="{6B310242-FD18-478E-9945-BC4032CD16DF}">
      <dgm:prSet/>
      <dgm:spPr/>
      <dgm:t>
        <a:bodyPr/>
        <a:lstStyle/>
        <a:p>
          <a:endParaRPr lang="es-MX"/>
        </a:p>
      </dgm:t>
    </dgm:pt>
    <dgm:pt modelId="{D474C8AE-2614-458F-A626-FF322E229BA8}" type="sibTrans" cxnId="{6B310242-FD18-478E-9945-BC4032CD16DF}">
      <dgm:prSet/>
      <dgm:spPr/>
      <dgm:t>
        <a:bodyPr/>
        <a:lstStyle/>
        <a:p>
          <a:endParaRPr lang="es-MX"/>
        </a:p>
      </dgm:t>
    </dgm:pt>
    <dgm:pt modelId="{516EE30D-A73F-4468-AC99-BF7A4109D541}">
      <dgm:prSet phldrT="[Texto]"/>
      <dgm:spPr/>
      <dgm:t>
        <a:bodyPr/>
        <a:lstStyle/>
        <a:p>
          <a:r>
            <a:rPr lang="es-MX" dirty="0" smtClean="0"/>
            <a:t>Consciencia, critica, autocritica </a:t>
          </a:r>
          <a:endParaRPr lang="es-MX" dirty="0"/>
        </a:p>
      </dgm:t>
    </dgm:pt>
    <dgm:pt modelId="{18750FB2-547F-44E3-B471-E68E27018882}" type="parTrans" cxnId="{4B4E4A2C-770E-4B2F-90F7-15593BC12CF1}">
      <dgm:prSet/>
      <dgm:spPr/>
      <dgm:t>
        <a:bodyPr/>
        <a:lstStyle/>
        <a:p>
          <a:endParaRPr lang="es-MX"/>
        </a:p>
      </dgm:t>
    </dgm:pt>
    <dgm:pt modelId="{14D9FE78-319C-4BBD-806C-7EFDCB7F2E7E}" type="sibTrans" cxnId="{4B4E4A2C-770E-4B2F-90F7-15593BC12CF1}">
      <dgm:prSet/>
      <dgm:spPr/>
      <dgm:t>
        <a:bodyPr/>
        <a:lstStyle/>
        <a:p>
          <a:endParaRPr lang="es-MX"/>
        </a:p>
      </dgm:t>
    </dgm:pt>
    <dgm:pt modelId="{FC248B20-D773-45CF-92AD-F74105576DDE}">
      <dgm:prSet custT="1"/>
      <dgm:spPr/>
      <dgm:t>
        <a:bodyPr/>
        <a:lstStyle/>
        <a:p>
          <a:r>
            <a:rPr lang="es-MX" sz="900" dirty="0" smtClean="0"/>
            <a:t>Familia/ Escuela/Sociedad </a:t>
          </a:r>
          <a:endParaRPr lang="es-MX" sz="900" dirty="0"/>
        </a:p>
      </dgm:t>
    </dgm:pt>
    <dgm:pt modelId="{4646AED1-5AFB-4FA0-AC66-AAAA61380857}" type="parTrans" cxnId="{CE83A1DB-A68B-41A4-B4DF-8D29A2738208}">
      <dgm:prSet/>
      <dgm:spPr/>
      <dgm:t>
        <a:bodyPr/>
        <a:lstStyle/>
        <a:p>
          <a:endParaRPr lang="es-MX"/>
        </a:p>
      </dgm:t>
    </dgm:pt>
    <dgm:pt modelId="{FB0A8777-CC93-486B-9AC8-772D8B35FA0A}" type="sibTrans" cxnId="{CE83A1DB-A68B-41A4-B4DF-8D29A2738208}">
      <dgm:prSet/>
      <dgm:spPr/>
      <dgm:t>
        <a:bodyPr/>
        <a:lstStyle/>
        <a:p>
          <a:endParaRPr lang="es-MX"/>
        </a:p>
      </dgm:t>
    </dgm:pt>
    <dgm:pt modelId="{B1AF8EC5-D228-4EA5-BE06-E438A8333D9D}">
      <dgm:prSet custT="1"/>
      <dgm:spPr/>
      <dgm:t>
        <a:bodyPr/>
        <a:lstStyle/>
        <a:p>
          <a:r>
            <a:rPr lang="es-MX" sz="1200" dirty="0" smtClean="0"/>
            <a:t>Estereotipo</a:t>
          </a:r>
          <a:endParaRPr lang="es-MX" sz="800" dirty="0"/>
        </a:p>
      </dgm:t>
    </dgm:pt>
    <dgm:pt modelId="{874E3D59-5C00-42F8-A864-9210F2DAACA7}" type="parTrans" cxnId="{44B93A68-4D96-4BC7-9520-75AEBE90F764}">
      <dgm:prSet/>
      <dgm:spPr/>
      <dgm:t>
        <a:bodyPr/>
        <a:lstStyle/>
        <a:p>
          <a:endParaRPr lang="es-MX"/>
        </a:p>
      </dgm:t>
    </dgm:pt>
    <dgm:pt modelId="{B2DCF22B-3D26-431E-98A4-084D7160D9E7}" type="sibTrans" cxnId="{44B93A68-4D96-4BC7-9520-75AEBE90F764}">
      <dgm:prSet/>
      <dgm:spPr/>
      <dgm:t>
        <a:bodyPr/>
        <a:lstStyle/>
        <a:p>
          <a:endParaRPr lang="es-MX"/>
        </a:p>
      </dgm:t>
    </dgm:pt>
    <dgm:pt modelId="{4A6EB15B-F8C1-4F65-A4AB-76225F559120}">
      <dgm:prSet custT="1"/>
      <dgm:spPr/>
      <dgm:t>
        <a:bodyPr/>
        <a:lstStyle/>
        <a:p>
          <a:r>
            <a:rPr lang="es-MX" sz="1400" dirty="0" smtClean="0"/>
            <a:t>Prejuicio</a:t>
          </a:r>
          <a:endParaRPr lang="es-MX" sz="800" dirty="0"/>
        </a:p>
      </dgm:t>
    </dgm:pt>
    <dgm:pt modelId="{94585B7B-B203-4102-8296-A95568D41626}" type="parTrans" cxnId="{1E983BAB-58BA-4152-A6C9-3392261DB019}">
      <dgm:prSet/>
      <dgm:spPr/>
      <dgm:t>
        <a:bodyPr/>
        <a:lstStyle/>
        <a:p>
          <a:endParaRPr lang="es-MX"/>
        </a:p>
      </dgm:t>
    </dgm:pt>
    <dgm:pt modelId="{E03A0B5B-0EDD-4815-B442-A0B2DEC13D2B}" type="sibTrans" cxnId="{1E983BAB-58BA-4152-A6C9-3392261DB019}">
      <dgm:prSet/>
      <dgm:spPr/>
      <dgm:t>
        <a:bodyPr/>
        <a:lstStyle/>
        <a:p>
          <a:endParaRPr lang="es-MX"/>
        </a:p>
      </dgm:t>
    </dgm:pt>
    <dgm:pt modelId="{BAA02715-DBA7-4DB3-BFB0-AF56B43411D8}">
      <dgm:prSet custT="1"/>
      <dgm:spPr/>
      <dgm:t>
        <a:bodyPr/>
        <a:lstStyle/>
        <a:p>
          <a:pPr algn="l"/>
          <a:r>
            <a:rPr lang="es-MX" sz="1000" dirty="0" smtClean="0"/>
            <a:t>Simplificación excesiva</a:t>
          </a:r>
        </a:p>
        <a:p>
          <a:pPr algn="l"/>
          <a:r>
            <a:rPr lang="es-MX" sz="1000" dirty="0" smtClean="0"/>
            <a:t>Cliché </a:t>
          </a:r>
        </a:p>
        <a:p>
          <a:pPr algn="l"/>
          <a:r>
            <a:rPr lang="es-MX" sz="1000" dirty="0" smtClean="0"/>
            <a:t>Caricatura mental </a:t>
          </a:r>
          <a:endParaRPr lang="es-MX" sz="1000" dirty="0"/>
        </a:p>
      </dgm:t>
    </dgm:pt>
    <dgm:pt modelId="{A6580EFB-B5D9-403B-A2B0-888BB12575BC}" type="parTrans" cxnId="{87F0FBDB-4493-409E-9CD4-C8F3C95A750E}">
      <dgm:prSet/>
      <dgm:spPr/>
      <dgm:t>
        <a:bodyPr/>
        <a:lstStyle/>
        <a:p>
          <a:endParaRPr lang="es-MX"/>
        </a:p>
      </dgm:t>
    </dgm:pt>
    <dgm:pt modelId="{8725BFA4-C2CB-4BAF-9067-6AA8121C8038}" type="sibTrans" cxnId="{87F0FBDB-4493-409E-9CD4-C8F3C95A750E}">
      <dgm:prSet/>
      <dgm:spPr/>
      <dgm:t>
        <a:bodyPr/>
        <a:lstStyle/>
        <a:p>
          <a:endParaRPr lang="es-MX"/>
        </a:p>
      </dgm:t>
    </dgm:pt>
    <dgm:pt modelId="{8D268AF9-0592-4D9D-BF3F-573A2E6AFE00}">
      <dgm:prSet/>
      <dgm:spPr/>
      <dgm:t>
        <a:bodyPr/>
        <a:lstStyle/>
        <a:p>
          <a:pPr algn="just"/>
          <a:r>
            <a:rPr lang="es-MX" dirty="0" smtClean="0"/>
            <a:t>Juzgar por anticipado sin suficiente condicionamiento.</a:t>
          </a:r>
          <a:endParaRPr lang="es-MX" dirty="0"/>
        </a:p>
      </dgm:t>
    </dgm:pt>
    <dgm:pt modelId="{776B4083-CA41-4A27-8ACD-45A4C82E6DC3}" type="parTrans" cxnId="{1A6F253C-7854-4A0C-9159-DE6DE838F421}">
      <dgm:prSet/>
      <dgm:spPr/>
      <dgm:t>
        <a:bodyPr/>
        <a:lstStyle/>
        <a:p>
          <a:endParaRPr lang="es-MX"/>
        </a:p>
      </dgm:t>
    </dgm:pt>
    <dgm:pt modelId="{9B7A43E6-BB8E-4E43-8D4A-24C350C229EA}" type="sibTrans" cxnId="{1A6F253C-7854-4A0C-9159-DE6DE838F421}">
      <dgm:prSet/>
      <dgm:spPr/>
      <dgm:t>
        <a:bodyPr/>
        <a:lstStyle/>
        <a:p>
          <a:endParaRPr lang="es-MX"/>
        </a:p>
      </dgm:t>
    </dgm:pt>
    <dgm:pt modelId="{B89BD55D-6C80-4C2E-95F5-0E4335A60511}">
      <dgm:prSet/>
      <dgm:spPr/>
      <dgm:t>
        <a:bodyPr/>
        <a:lstStyle/>
        <a:p>
          <a:pPr algn="just"/>
          <a:r>
            <a:rPr lang="es-MX" dirty="0" smtClean="0"/>
            <a:t>Descalificación Discriminación </a:t>
          </a:r>
        </a:p>
        <a:p>
          <a:pPr algn="just"/>
          <a:r>
            <a:rPr lang="es-MX" dirty="0" smtClean="0"/>
            <a:t>Supresión </a:t>
          </a:r>
          <a:endParaRPr lang="es-MX" dirty="0"/>
        </a:p>
      </dgm:t>
    </dgm:pt>
    <dgm:pt modelId="{B98ABFAD-CBB2-466F-ACD5-73F59F02F6DD}" type="parTrans" cxnId="{28C11986-ACAA-4E0E-8A87-94CCF8C61726}">
      <dgm:prSet/>
      <dgm:spPr/>
      <dgm:t>
        <a:bodyPr/>
        <a:lstStyle/>
        <a:p>
          <a:endParaRPr lang="es-MX"/>
        </a:p>
      </dgm:t>
    </dgm:pt>
    <dgm:pt modelId="{58D773A1-BF19-471F-B422-BA1C8C1DAD4A}" type="sibTrans" cxnId="{28C11986-ACAA-4E0E-8A87-94CCF8C61726}">
      <dgm:prSet/>
      <dgm:spPr/>
      <dgm:t>
        <a:bodyPr/>
        <a:lstStyle/>
        <a:p>
          <a:endParaRPr lang="es-MX"/>
        </a:p>
      </dgm:t>
    </dgm:pt>
    <dgm:pt modelId="{ED3D0D7B-43FE-4526-8298-55B074C83779}">
      <dgm:prSet custT="1"/>
      <dgm:spPr/>
      <dgm:t>
        <a:bodyPr/>
        <a:lstStyle/>
        <a:p>
          <a:r>
            <a:rPr lang="es-MX" sz="1200" dirty="0" smtClean="0"/>
            <a:t>Empatía</a:t>
          </a:r>
          <a:r>
            <a:rPr lang="es-MX" sz="800" dirty="0" smtClean="0"/>
            <a:t> </a:t>
          </a:r>
          <a:endParaRPr lang="es-MX" sz="800" dirty="0"/>
        </a:p>
      </dgm:t>
    </dgm:pt>
    <dgm:pt modelId="{008B0586-30C2-4559-AF03-6C18C7A42F8F}" type="parTrans" cxnId="{86B5BFEF-2A57-4A92-A81B-DFDB41B515E1}">
      <dgm:prSet/>
      <dgm:spPr/>
      <dgm:t>
        <a:bodyPr/>
        <a:lstStyle/>
        <a:p>
          <a:endParaRPr lang="es-MX"/>
        </a:p>
      </dgm:t>
    </dgm:pt>
    <dgm:pt modelId="{1A53129C-79F6-4734-80A8-B1C7C67676C2}" type="sibTrans" cxnId="{86B5BFEF-2A57-4A92-A81B-DFDB41B515E1}">
      <dgm:prSet/>
      <dgm:spPr/>
      <dgm:t>
        <a:bodyPr/>
        <a:lstStyle/>
        <a:p>
          <a:endParaRPr lang="es-MX"/>
        </a:p>
      </dgm:t>
    </dgm:pt>
    <dgm:pt modelId="{CF43A96F-A748-4CDB-A57D-DC93CD539B2E}">
      <dgm:prSet custT="1"/>
      <dgm:spPr/>
      <dgm:t>
        <a:bodyPr/>
        <a:lstStyle/>
        <a:p>
          <a:r>
            <a:rPr lang="es-MX" sz="1600" dirty="0" smtClean="0"/>
            <a:t>Limites</a:t>
          </a:r>
          <a:r>
            <a:rPr lang="es-MX" sz="800" dirty="0" smtClean="0"/>
            <a:t> </a:t>
          </a:r>
          <a:endParaRPr lang="es-MX" sz="800" dirty="0"/>
        </a:p>
      </dgm:t>
    </dgm:pt>
    <dgm:pt modelId="{D82683E2-35E0-4380-9B34-819C3243E807}" type="parTrans" cxnId="{30BDF7AA-1934-4426-A611-CAD36E573E88}">
      <dgm:prSet/>
      <dgm:spPr/>
      <dgm:t>
        <a:bodyPr/>
        <a:lstStyle/>
        <a:p>
          <a:endParaRPr lang="es-MX"/>
        </a:p>
      </dgm:t>
    </dgm:pt>
    <dgm:pt modelId="{CCCA9A6A-4852-4367-B644-0A8414A7A4DC}" type="sibTrans" cxnId="{30BDF7AA-1934-4426-A611-CAD36E573E88}">
      <dgm:prSet/>
      <dgm:spPr/>
      <dgm:t>
        <a:bodyPr/>
        <a:lstStyle/>
        <a:p>
          <a:endParaRPr lang="es-MX"/>
        </a:p>
      </dgm:t>
    </dgm:pt>
    <dgm:pt modelId="{9BA731B5-5E74-4F0A-86A5-548A82428B50}">
      <dgm:prSet/>
      <dgm:spPr/>
      <dgm:t>
        <a:bodyPr/>
        <a:lstStyle/>
        <a:p>
          <a:pPr algn="just"/>
          <a:r>
            <a:rPr lang="es-MX" dirty="0" smtClean="0"/>
            <a:t>Aprobación afectiva de una situación ajena </a:t>
          </a:r>
          <a:endParaRPr lang="es-MX" dirty="0"/>
        </a:p>
      </dgm:t>
    </dgm:pt>
    <dgm:pt modelId="{7C5B53C4-1820-4952-8B0A-41AEF3C5B6A9}" type="parTrans" cxnId="{3F27B81F-9CED-42A2-8FF4-6A001E5DA613}">
      <dgm:prSet/>
      <dgm:spPr/>
      <dgm:t>
        <a:bodyPr/>
        <a:lstStyle/>
        <a:p>
          <a:endParaRPr lang="es-MX"/>
        </a:p>
      </dgm:t>
    </dgm:pt>
    <dgm:pt modelId="{99B4805B-E75A-468F-B583-22C4483E8C72}" type="sibTrans" cxnId="{3F27B81F-9CED-42A2-8FF4-6A001E5DA613}">
      <dgm:prSet/>
      <dgm:spPr/>
      <dgm:t>
        <a:bodyPr/>
        <a:lstStyle/>
        <a:p>
          <a:endParaRPr lang="es-MX"/>
        </a:p>
      </dgm:t>
    </dgm:pt>
    <dgm:pt modelId="{45C1561F-5573-4605-AA40-1A546E9ADBD5}">
      <dgm:prSet/>
      <dgm:spPr/>
      <dgm:t>
        <a:bodyPr/>
        <a:lstStyle/>
        <a:p>
          <a:r>
            <a:rPr lang="es-MX" dirty="0" smtClean="0"/>
            <a:t>Constructivos, flexibles , itinerantes </a:t>
          </a:r>
          <a:endParaRPr lang="es-MX" dirty="0"/>
        </a:p>
      </dgm:t>
    </dgm:pt>
    <dgm:pt modelId="{017873B6-D252-4F14-B93D-80212E02DCD2}" type="parTrans" cxnId="{A40D3CC6-4E0A-4C20-A9CE-1F74E99FD874}">
      <dgm:prSet/>
      <dgm:spPr/>
      <dgm:t>
        <a:bodyPr/>
        <a:lstStyle/>
        <a:p>
          <a:endParaRPr lang="es-MX"/>
        </a:p>
      </dgm:t>
    </dgm:pt>
    <dgm:pt modelId="{1E4D76F5-E0B6-4879-89B0-5CEA1AE6E95F}" type="sibTrans" cxnId="{A40D3CC6-4E0A-4C20-A9CE-1F74E99FD874}">
      <dgm:prSet/>
      <dgm:spPr/>
      <dgm:t>
        <a:bodyPr/>
        <a:lstStyle/>
        <a:p>
          <a:endParaRPr lang="es-MX"/>
        </a:p>
      </dgm:t>
    </dgm:pt>
    <dgm:pt modelId="{5430AB1B-712D-4965-99B1-A299002AE55D}">
      <dgm:prSet custT="1"/>
      <dgm:spPr/>
      <dgm:t>
        <a:bodyPr/>
        <a:lstStyle/>
        <a:p>
          <a:r>
            <a:rPr lang="es-MX" sz="1400" dirty="0" err="1" smtClean="0"/>
            <a:t>Insigth</a:t>
          </a:r>
          <a:r>
            <a:rPr lang="es-MX" sz="800" dirty="0" smtClean="0"/>
            <a:t> </a:t>
          </a:r>
          <a:endParaRPr lang="es-MX" sz="800" dirty="0"/>
        </a:p>
      </dgm:t>
    </dgm:pt>
    <dgm:pt modelId="{392C0730-6B8C-453D-9C63-E24B35230CC4}" type="parTrans" cxnId="{3BB2F9BE-4BF2-4B6B-94A5-7AEE8EE79147}">
      <dgm:prSet/>
      <dgm:spPr/>
      <dgm:t>
        <a:bodyPr/>
        <a:lstStyle/>
        <a:p>
          <a:endParaRPr lang="es-MX"/>
        </a:p>
      </dgm:t>
    </dgm:pt>
    <dgm:pt modelId="{A45C69EA-B6BB-40CA-ACAB-1E70C7E5E4A8}" type="sibTrans" cxnId="{3BB2F9BE-4BF2-4B6B-94A5-7AEE8EE79147}">
      <dgm:prSet/>
      <dgm:spPr/>
      <dgm:t>
        <a:bodyPr/>
        <a:lstStyle/>
        <a:p>
          <a:endParaRPr lang="es-MX"/>
        </a:p>
      </dgm:t>
    </dgm:pt>
    <dgm:pt modelId="{D1023D6E-206E-44C3-A15D-2FA73C61D690}">
      <dgm:prSet custT="1"/>
      <dgm:spPr/>
      <dgm:t>
        <a:bodyPr/>
        <a:lstStyle/>
        <a:p>
          <a:r>
            <a:rPr lang="es-MX" sz="1000" dirty="0" smtClean="0"/>
            <a:t>Estilos de vida personales</a:t>
          </a:r>
          <a:endParaRPr lang="es-MX" sz="1000" dirty="0"/>
        </a:p>
      </dgm:t>
    </dgm:pt>
    <dgm:pt modelId="{754CF597-B66E-4605-B70E-6AAEC128C32C}" type="parTrans" cxnId="{C95FFC96-B78D-4C89-AD1E-E54123C3CA67}">
      <dgm:prSet/>
      <dgm:spPr/>
      <dgm:t>
        <a:bodyPr/>
        <a:lstStyle/>
        <a:p>
          <a:endParaRPr lang="es-MX"/>
        </a:p>
      </dgm:t>
    </dgm:pt>
    <dgm:pt modelId="{2FBB0324-85FA-4031-A7A2-F1E281F74EDC}" type="sibTrans" cxnId="{C95FFC96-B78D-4C89-AD1E-E54123C3CA67}">
      <dgm:prSet/>
      <dgm:spPr/>
      <dgm:t>
        <a:bodyPr/>
        <a:lstStyle/>
        <a:p>
          <a:endParaRPr lang="es-MX"/>
        </a:p>
      </dgm:t>
    </dgm:pt>
    <dgm:pt modelId="{14288639-A4CD-4D1F-8A77-9E8BDF13E60C}">
      <dgm:prSet custT="1"/>
      <dgm:spPr/>
      <dgm:t>
        <a:bodyPr/>
        <a:lstStyle/>
        <a:p>
          <a:r>
            <a:rPr lang="es-MX" sz="1100" dirty="0" smtClean="0"/>
            <a:t> física y  emocional </a:t>
          </a:r>
          <a:endParaRPr lang="es-MX" sz="1100" dirty="0"/>
        </a:p>
      </dgm:t>
    </dgm:pt>
    <dgm:pt modelId="{FDABDF2F-8683-4D7B-A9C2-6DBCE1109DC3}" type="parTrans" cxnId="{97EDD80F-C253-4634-B7CC-60194F36AD36}">
      <dgm:prSet/>
      <dgm:spPr/>
      <dgm:t>
        <a:bodyPr/>
        <a:lstStyle/>
        <a:p>
          <a:endParaRPr lang="es-MX"/>
        </a:p>
      </dgm:t>
    </dgm:pt>
    <dgm:pt modelId="{A13431BA-19BD-47B7-83DA-9B4B60C9F115}" type="sibTrans" cxnId="{97EDD80F-C253-4634-B7CC-60194F36AD36}">
      <dgm:prSet/>
      <dgm:spPr/>
      <dgm:t>
        <a:bodyPr/>
        <a:lstStyle/>
        <a:p>
          <a:endParaRPr lang="es-MX"/>
        </a:p>
      </dgm:t>
    </dgm:pt>
    <dgm:pt modelId="{7AA651B2-D273-4185-851B-631A158DF17D}">
      <dgm:prSet/>
      <dgm:spPr/>
      <dgm:t>
        <a:bodyPr/>
        <a:lstStyle/>
        <a:p>
          <a:r>
            <a:rPr lang="es-MX" dirty="0" smtClean="0"/>
            <a:t>Niveles de participación y resistencia </a:t>
          </a:r>
          <a:endParaRPr lang="es-MX" dirty="0"/>
        </a:p>
      </dgm:t>
    </dgm:pt>
    <dgm:pt modelId="{08476698-5337-40D2-BDF2-B0E2A2BEB6F9}" type="parTrans" cxnId="{9D078D91-51B0-4A60-9613-9BA9F49D32DD}">
      <dgm:prSet/>
      <dgm:spPr/>
      <dgm:t>
        <a:bodyPr/>
        <a:lstStyle/>
        <a:p>
          <a:endParaRPr lang="es-MX"/>
        </a:p>
      </dgm:t>
    </dgm:pt>
    <dgm:pt modelId="{27F41AB7-33D3-417C-A96F-4CC529F422AD}" type="sibTrans" cxnId="{9D078D91-51B0-4A60-9613-9BA9F49D32DD}">
      <dgm:prSet/>
      <dgm:spPr/>
      <dgm:t>
        <a:bodyPr/>
        <a:lstStyle/>
        <a:p>
          <a:endParaRPr lang="es-MX"/>
        </a:p>
      </dgm:t>
    </dgm:pt>
    <dgm:pt modelId="{1C97A212-864D-4780-AE4F-D0BE9D6984CD}">
      <dgm:prSet custT="1"/>
      <dgm:spPr/>
      <dgm:t>
        <a:bodyPr/>
        <a:lstStyle/>
        <a:p>
          <a:r>
            <a:rPr lang="es-MX" sz="1100" dirty="0" smtClean="0"/>
            <a:t>Frustración</a:t>
          </a:r>
          <a:r>
            <a:rPr lang="es-MX" sz="800" dirty="0" smtClean="0"/>
            <a:t> </a:t>
          </a:r>
          <a:endParaRPr lang="es-MX" sz="800" dirty="0"/>
        </a:p>
      </dgm:t>
    </dgm:pt>
    <dgm:pt modelId="{C59C91D7-086E-4F03-B2B7-CF52EA6D04E2}" type="parTrans" cxnId="{B4CF2784-8189-454C-BC94-8BD9B56A13B6}">
      <dgm:prSet/>
      <dgm:spPr/>
      <dgm:t>
        <a:bodyPr/>
        <a:lstStyle/>
        <a:p>
          <a:endParaRPr lang="es-MX"/>
        </a:p>
      </dgm:t>
    </dgm:pt>
    <dgm:pt modelId="{D590E1D6-2C86-47B9-9B92-FC28269D7C8E}" type="sibTrans" cxnId="{B4CF2784-8189-454C-BC94-8BD9B56A13B6}">
      <dgm:prSet/>
      <dgm:spPr/>
      <dgm:t>
        <a:bodyPr/>
        <a:lstStyle/>
        <a:p>
          <a:endParaRPr lang="es-MX"/>
        </a:p>
      </dgm:t>
    </dgm:pt>
    <dgm:pt modelId="{F920ABC0-F743-487D-BEB5-BBDDE00818E7}" type="pres">
      <dgm:prSet presAssocID="{127F797F-B2E0-4983-A470-BF10391E7CA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8FBF204-199C-4C42-AFA7-2E934F639F34}" type="pres">
      <dgm:prSet presAssocID="{129EE9CA-573E-4DD3-9E22-522E4BD2035E}" presName="hierRoot1" presStyleCnt="0"/>
      <dgm:spPr/>
    </dgm:pt>
    <dgm:pt modelId="{646315A9-EEC7-49E3-9C6D-590B423155AA}" type="pres">
      <dgm:prSet presAssocID="{129EE9CA-573E-4DD3-9E22-522E4BD2035E}" presName="composite" presStyleCnt="0"/>
      <dgm:spPr/>
    </dgm:pt>
    <dgm:pt modelId="{EFB19BE3-F7E7-44F9-AC80-6571845421DC}" type="pres">
      <dgm:prSet presAssocID="{129EE9CA-573E-4DD3-9E22-522E4BD2035E}" presName="background" presStyleLbl="node0" presStyleIdx="0" presStyleCnt="1"/>
      <dgm:spPr/>
    </dgm:pt>
    <dgm:pt modelId="{6DC8DC54-B0A8-4A6C-A079-CEF190B2671A}" type="pres">
      <dgm:prSet presAssocID="{129EE9CA-573E-4DD3-9E22-522E4BD2035E}" presName="text" presStyleLbl="fgAcc0" presStyleIdx="0" presStyleCnt="1" custScaleX="213471" custScaleY="14359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B3A08DF-72AB-4C78-999F-067955F64E25}" type="pres">
      <dgm:prSet presAssocID="{129EE9CA-573E-4DD3-9E22-522E4BD2035E}" presName="hierChild2" presStyleCnt="0"/>
      <dgm:spPr/>
    </dgm:pt>
    <dgm:pt modelId="{FEF65E4E-4A45-477A-BF9B-A070603D6E36}" type="pres">
      <dgm:prSet presAssocID="{2AC8EC38-3DB0-401A-BF75-9B6AF8A7A761}" presName="Name10" presStyleLbl="parChTrans1D2" presStyleIdx="0" presStyleCnt="2"/>
      <dgm:spPr/>
      <dgm:t>
        <a:bodyPr/>
        <a:lstStyle/>
        <a:p>
          <a:endParaRPr lang="es-MX"/>
        </a:p>
      </dgm:t>
    </dgm:pt>
    <dgm:pt modelId="{778AD450-4A6F-4153-850F-E84BA7025C35}" type="pres">
      <dgm:prSet presAssocID="{44EF96E0-4F53-45FC-92C2-1C688033EDA5}" presName="hierRoot2" presStyleCnt="0"/>
      <dgm:spPr/>
    </dgm:pt>
    <dgm:pt modelId="{9C999D97-68B6-4E6B-9562-0D5B25205155}" type="pres">
      <dgm:prSet presAssocID="{44EF96E0-4F53-45FC-92C2-1C688033EDA5}" presName="composite2" presStyleCnt="0"/>
      <dgm:spPr/>
    </dgm:pt>
    <dgm:pt modelId="{CA6F64C6-445D-4251-8F94-94737733B88C}" type="pres">
      <dgm:prSet presAssocID="{44EF96E0-4F53-45FC-92C2-1C688033EDA5}" presName="background2" presStyleLbl="node2" presStyleIdx="0" presStyleCnt="2"/>
      <dgm:spPr/>
    </dgm:pt>
    <dgm:pt modelId="{525497BB-CF95-4779-AE9A-67804F938438}" type="pres">
      <dgm:prSet presAssocID="{44EF96E0-4F53-45FC-92C2-1C688033EDA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E22D5B4-A0E8-4173-B4D1-84A63CC86AC3}" type="pres">
      <dgm:prSet presAssocID="{44EF96E0-4F53-45FC-92C2-1C688033EDA5}" presName="hierChild3" presStyleCnt="0"/>
      <dgm:spPr/>
    </dgm:pt>
    <dgm:pt modelId="{5667B04B-F345-474A-B238-CDA1BAD339D9}" type="pres">
      <dgm:prSet presAssocID="{2C17D806-D24E-4A93-9922-C327CDB9CEBC}" presName="Name17" presStyleLbl="parChTrans1D3" presStyleIdx="0" presStyleCnt="7"/>
      <dgm:spPr/>
      <dgm:t>
        <a:bodyPr/>
        <a:lstStyle/>
        <a:p>
          <a:endParaRPr lang="es-MX"/>
        </a:p>
      </dgm:t>
    </dgm:pt>
    <dgm:pt modelId="{594B1E6E-C56C-480A-AE5C-B2527FD73D3F}" type="pres">
      <dgm:prSet presAssocID="{888B3394-1FF6-4C6C-A5AA-76A6FE50FACC}" presName="hierRoot3" presStyleCnt="0"/>
      <dgm:spPr/>
    </dgm:pt>
    <dgm:pt modelId="{35C75759-4A00-4B64-AC40-3BDB0F5A8B8C}" type="pres">
      <dgm:prSet presAssocID="{888B3394-1FF6-4C6C-A5AA-76A6FE50FACC}" presName="composite3" presStyleCnt="0"/>
      <dgm:spPr/>
    </dgm:pt>
    <dgm:pt modelId="{B51BB2BF-0D4D-4CE8-AEFC-4CEB1A424C3F}" type="pres">
      <dgm:prSet presAssocID="{888B3394-1FF6-4C6C-A5AA-76A6FE50FACC}" presName="background3" presStyleLbl="node3" presStyleIdx="0" presStyleCnt="7"/>
      <dgm:spPr/>
    </dgm:pt>
    <dgm:pt modelId="{B14A5425-AEED-4190-87FD-BE380E502DB4}" type="pres">
      <dgm:prSet presAssocID="{888B3394-1FF6-4C6C-A5AA-76A6FE50FACC}" presName="text3" presStyleLbl="fgAcc3" presStyleIdx="0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3BB1470-74AD-4917-8DD0-B554E22E39E0}" type="pres">
      <dgm:prSet presAssocID="{888B3394-1FF6-4C6C-A5AA-76A6FE50FACC}" presName="hierChild4" presStyleCnt="0"/>
      <dgm:spPr/>
    </dgm:pt>
    <dgm:pt modelId="{27564BF6-984A-4934-8FC6-34FD6F95D00C}" type="pres">
      <dgm:prSet presAssocID="{4646AED1-5AFB-4FA0-AC66-AAAA61380857}" presName="Name23" presStyleLbl="parChTrans1D4" presStyleIdx="0" presStyleCnt="11"/>
      <dgm:spPr/>
      <dgm:t>
        <a:bodyPr/>
        <a:lstStyle/>
        <a:p>
          <a:endParaRPr lang="es-MX"/>
        </a:p>
      </dgm:t>
    </dgm:pt>
    <dgm:pt modelId="{0AE69107-AAFC-47CB-9280-4A502062C0BB}" type="pres">
      <dgm:prSet presAssocID="{FC248B20-D773-45CF-92AD-F74105576DDE}" presName="hierRoot4" presStyleCnt="0"/>
      <dgm:spPr/>
    </dgm:pt>
    <dgm:pt modelId="{D05786B9-9A24-403C-9A77-45224F3DE3DD}" type="pres">
      <dgm:prSet presAssocID="{FC248B20-D773-45CF-92AD-F74105576DDE}" presName="composite4" presStyleCnt="0"/>
      <dgm:spPr/>
    </dgm:pt>
    <dgm:pt modelId="{567F3898-D282-4DC3-873A-F874274CBB17}" type="pres">
      <dgm:prSet presAssocID="{FC248B20-D773-45CF-92AD-F74105576DDE}" presName="background4" presStyleLbl="node4" presStyleIdx="0" presStyleCnt="11"/>
      <dgm:spPr/>
    </dgm:pt>
    <dgm:pt modelId="{E5102744-7950-4250-B4BA-F8A79636EFBE}" type="pres">
      <dgm:prSet presAssocID="{FC248B20-D773-45CF-92AD-F74105576DDE}" presName="text4" presStyleLbl="fgAcc4" presStyleIdx="0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B75AF97-8DD4-4915-9F79-FA81F1B906EE}" type="pres">
      <dgm:prSet presAssocID="{FC248B20-D773-45CF-92AD-F74105576DDE}" presName="hierChild5" presStyleCnt="0"/>
      <dgm:spPr/>
    </dgm:pt>
    <dgm:pt modelId="{6DB3286F-E06B-4E7B-BE40-120098819887}" type="pres">
      <dgm:prSet presAssocID="{754CF597-B66E-4605-B70E-6AAEC128C32C}" presName="Name23" presStyleLbl="parChTrans1D4" presStyleIdx="1" presStyleCnt="11"/>
      <dgm:spPr/>
      <dgm:t>
        <a:bodyPr/>
        <a:lstStyle/>
        <a:p>
          <a:endParaRPr lang="es-MX"/>
        </a:p>
      </dgm:t>
    </dgm:pt>
    <dgm:pt modelId="{16B9EC7A-ED46-42ED-9278-B78E3F87DE14}" type="pres">
      <dgm:prSet presAssocID="{D1023D6E-206E-44C3-A15D-2FA73C61D690}" presName="hierRoot4" presStyleCnt="0"/>
      <dgm:spPr/>
    </dgm:pt>
    <dgm:pt modelId="{481F3930-55A7-4FA7-9751-7F15B66490E3}" type="pres">
      <dgm:prSet presAssocID="{D1023D6E-206E-44C3-A15D-2FA73C61D690}" presName="composite4" presStyleCnt="0"/>
      <dgm:spPr/>
    </dgm:pt>
    <dgm:pt modelId="{E700B124-CC9A-45B9-ABC2-82AA206659BA}" type="pres">
      <dgm:prSet presAssocID="{D1023D6E-206E-44C3-A15D-2FA73C61D690}" presName="background4" presStyleLbl="node4" presStyleIdx="1" presStyleCnt="11"/>
      <dgm:spPr/>
    </dgm:pt>
    <dgm:pt modelId="{44260715-593E-4AFF-9E85-AEF9851EF82B}" type="pres">
      <dgm:prSet presAssocID="{D1023D6E-206E-44C3-A15D-2FA73C61D690}" presName="text4" presStyleLbl="fgAcc4" presStyleIdx="1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053044C-AC81-4802-BD4A-9236B01A0324}" type="pres">
      <dgm:prSet presAssocID="{D1023D6E-206E-44C3-A15D-2FA73C61D690}" presName="hierChild5" presStyleCnt="0"/>
      <dgm:spPr/>
    </dgm:pt>
    <dgm:pt modelId="{1B277BB1-6B74-4745-AFC3-CD993203B69B}" type="pres">
      <dgm:prSet presAssocID="{874E3D59-5C00-42F8-A864-9210F2DAACA7}" presName="Name17" presStyleLbl="parChTrans1D3" presStyleIdx="1" presStyleCnt="7"/>
      <dgm:spPr/>
      <dgm:t>
        <a:bodyPr/>
        <a:lstStyle/>
        <a:p>
          <a:endParaRPr lang="es-MX"/>
        </a:p>
      </dgm:t>
    </dgm:pt>
    <dgm:pt modelId="{805C42C4-61D9-412B-845D-3F14F4C3C0F3}" type="pres">
      <dgm:prSet presAssocID="{B1AF8EC5-D228-4EA5-BE06-E438A8333D9D}" presName="hierRoot3" presStyleCnt="0"/>
      <dgm:spPr/>
    </dgm:pt>
    <dgm:pt modelId="{8777AD38-8300-4D9F-8DD3-747010376C49}" type="pres">
      <dgm:prSet presAssocID="{B1AF8EC5-D228-4EA5-BE06-E438A8333D9D}" presName="composite3" presStyleCnt="0"/>
      <dgm:spPr/>
    </dgm:pt>
    <dgm:pt modelId="{D5751152-A01C-4C88-B11D-BCFC256DB1B2}" type="pres">
      <dgm:prSet presAssocID="{B1AF8EC5-D228-4EA5-BE06-E438A8333D9D}" presName="background3" presStyleLbl="node3" presStyleIdx="1" presStyleCnt="7"/>
      <dgm:spPr/>
    </dgm:pt>
    <dgm:pt modelId="{F6FE49FA-5AE2-4DA9-AB69-67732A4A20F0}" type="pres">
      <dgm:prSet presAssocID="{B1AF8EC5-D228-4EA5-BE06-E438A8333D9D}" presName="text3" presStyleLbl="fgAcc3" presStyleIdx="1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9309070-2692-41A5-83CF-BD824FB6F883}" type="pres">
      <dgm:prSet presAssocID="{B1AF8EC5-D228-4EA5-BE06-E438A8333D9D}" presName="hierChild4" presStyleCnt="0"/>
      <dgm:spPr/>
    </dgm:pt>
    <dgm:pt modelId="{7A870F9D-FCE8-49F0-9C86-38E59FD73E3C}" type="pres">
      <dgm:prSet presAssocID="{A6580EFB-B5D9-403B-A2B0-888BB12575BC}" presName="Name23" presStyleLbl="parChTrans1D4" presStyleIdx="2" presStyleCnt="11"/>
      <dgm:spPr/>
      <dgm:t>
        <a:bodyPr/>
        <a:lstStyle/>
        <a:p>
          <a:endParaRPr lang="es-MX"/>
        </a:p>
      </dgm:t>
    </dgm:pt>
    <dgm:pt modelId="{0466B3DE-1FB7-4FC7-98F7-2690B8338A2B}" type="pres">
      <dgm:prSet presAssocID="{BAA02715-DBA7-4DB3-BFB0-AF56B43411D8}" presName="hierRoot4" presStyleCnt="0"/>
      <dgm:spPr/>
    </dgm:pt>
    <dgm:pt modelId="{3588BD65-E2A3-489C-8CEF-962F42C9DB05}" type="pres">
      <dgm:prSet presAssocID="{BAA02715-DBA7-4DB3-BFB0-AF56B43411D8}" presName="composite4" presStyleCnt="0"/>
      <dgm:spPr/>
    </dgm:pt>
    <dgm:pt modelId="{2495915B-325C-4A83-BEC6-9D910881876F}" type="pres">
      <dgm:prSet presAssocID="{BAA02715-DBA7-4DB3-BFB0-AF56B43411D8}" presName="background4" presStyleLbl="node4" presStyleIdx="2" presStyleCnt="11"/>
      <dgm:spPr/>
    </dgm:pt>
    <dgm:pt modelId="{37D34A23-697E-49D1-9706-6E4F43279EE5}" type="pres">
      <dgm:prSet presAssocID="{BAA02715-DBA7-4DB3-BFB0-AF56B43411D8}" presName="text4" presStyleLbl="fgAcc4" presStyleIdx="2" presStyleCnt="11" custScaleX="16439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D3946BB-4F73-45D2-8754-2826F8C2105A}" type="pres">
      <dgm:prSet presAssocID="{BAA02715-DBA7-4DB3-BFB0-AF56B43411D8}" presName="hierChild5" presStyleCnt="0"/>
      <dgm:spPr/>
    </dgm:pt>
    <dgm:pt modelId="{B1055697-A609-488E-87CF-E10DCB303F70}" type="pres">
      <dgm:prSet presAssocID="{FDABDF2F-8683-4D7B-A9C2-6DBCE1109DC3}" presName="Name23" presStyleLbl="parChTrans1D4" presStyleIdx="3" presStyleCnt="11"/>
      <dgm:spPr/>
      <dgm:t>
        <a:bodyPr/>
        <a:lstStyle/>
        <a:p>
          <a:endParaRPr lang="es-MX"/>
        </a:p>
      </dgm:t>
    </dgm:pt>
    <dgm:pt modelId="{268DEE6E-1270-4049-8A45-69AE551F4502}" type="pres">
      <dgm:prSet presAssocID="{14288639-A4CD-4D1F-8A77-9E8BDF13E60C}" presName="hierRoot4" presStyleCnt="0"/>
      <dgm:spPr/>
    </dgm:pt>
    <dgm:pt modelId="{F8AAD8B2-619B-4946-A2C3-C73D2FBF2EC4}" type="pres">
      <dgm:prSet presAssocID="{14288639-A4CD-4D1F-8A77-9E8BDF13E60C}" presName="composite4" presStyleCnt="0"/>
      <dgm:spPr/>
    </dgm:pt>
    <dgm:pt modelId="{DA7821DC-8F4C-4270-81FD-7EB86BA3DB0C}" type="pres">
      <dgm:prSet presAssocID="{14288639-A4CD-4D1F-8A77-9E8BDF13E60C}" presName="background4" presStyleLbl="node4" presStyleIdx="3" presStyleCnt="11"/>
      <dgm:spPr/>
    </dgm:pt>
    <dgm:pt modelId="{B07B64A8-73C4-403E-8F1B-F96F5097BA79}" type="pres">
      <dgm:prSet presAssocID="{14288639-A4CD-4D1F-8A77-9E8BDF13E60C}" presName="text4" presStyleLbl="fgAcc4" presStyleIdx="3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85743AD-61ED-4E17-8467-EEB42070EE82}" type="pres">
      <dgm:prSet presAssocID="{14288639-A4CD-4D1F-8A77-9E8BDF13E60C}" presName="hierChild5" presStyleCnt="0"/>
      <dgm:spPr/>
    </dgm:pt>
    <dgm:pt modelId="{3EACFF07-4169-4DE6-A769-B3CD0359F1B7}" type="pres">
      <dgm:prSet presAssocID="{94585B7B-B203-4102-8296-A95568D41626}" presName="Name17" presStyleLbl="parChTrans1D3" presStyleIdx="2" presStyleCnt="7"/>
      <dgm:spPr/>
      <dgm:t>
        <a:bodyPr/>
        <a:lstStyle/>
        <a:p>
          <a:endParaRPr lang="es-MX"/>
        </a:p>
      </dgm:t>
    </dgm:pt>
    <dgm:pt modelId="{FEB4B469-BF4A-4642-992D-0850C4E36257}" type="pres">
      <dgm:prSet presAssocID="{4A6EB15B-F8C1-4F65-A4AB-76225F559120}" presName="hierRoot3" presStyleCnt="0"/>
      <dgm:spPr/>
    </dgm:pt>
    <dgm:pt modelId="{DEAD2C34-AB56-4198-8D34-70D87A7383AA}" type="pres">
      <dgm:prSet presAssocID="{4A6EB15B-F8C1-4F65-A4AB-76225F559120}" presName="composite3" presStyleCnt="0"/>
      <dgm:spPr/>
    </dgm:pt>
    <dgm:pt modelId="{86C44CB9-4FD9-486D-ACAA-45F90392BB10}" type="pres">
      <dgm:prSet presAssocID="{4A6EB15B-F8C1-4F65-A4AB-76225F559120}" presName="background3" presStyleLbl="node3" presStyleIdx="2" presStyleCnt="7"/>
      <dgm:spPr/>
    </dgm:pt>
    <dgm:pt modelId="{BA415646-0588-4E4B-AE68-2AB702B4B25A}" type="pres">
      <dgm:prSet presAssocID="{4A6EB15B-F8C1-4F65-A4AB-76225F559120}" presName="text3" presStyleLbl="fgAcc3" presStyleIdx="2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14461A4-A12E-443D-B3D5-9F7E19774AB5}" type="pres">
      <dgm:prSet presAssocID="{4A6EB15B-F8C1-4F65-A4AB-76225F559120}" presName="hierChild4" presStyleCnt="0"/>
      <dgm:spPr/>
    </dgm:pt>
    <dgm:pt modelId="{D0D239C3-9FDE-4632-A23D-13103AD84709}" type="pres">
      <dgm:prSet presAssocID="{776B4083-CA41-4A27-8ACD-45A4C82E6DC3}" presName="Name23" presStyleLbl="parChTrans1D4" presStyleIdx="4" presStyleCnt="11"/>
      <dgm:spPr/>
      <dgm:t>
        <a:bodyPr/>
        <a:lstStyle/>
        <a:p>
          <a:endParaRPr lang="es-MX"/>
        </a:p>
      </dgm:t>
    </dgm:pt>
    <dgm:pt modelId="{382F5944-77D1-4A22-9CBD-BA2C16743760}" type="pres">
      <dgm:prSet presAssocID="{8D268AF9-0592-4D9D-BF3F-573A2E6AFE00}" presName="hierRoot4" presStyleCnt="0"/>
      <dgm:spPr/>
    </dgm:pt>
    <dgm:pt modelId="{A3C16491-01FA-43B2-8AAC-C195C909375E}" type="pres">
      <dgm:prSet presAssocID="{8D268AF9-0592-4D9D-BF3F-573A2E6AFE00}" presName="composite4" presStyleCnt="0"/>
      <dgm:spPr/>
    </dgm:pt>
    <dgm:pt modelId="{A079E67C-4C7C-40E2-810E-18FB9A498141}" type="pres">
      <dgm:prSet presAssocID="{8D268AF9-0592-4D9D-BF3F-573A2E6AFE00}" presName="background4" presStyleLbl="node4" presStyleIdx="4" presStyleCnt="11"/>
      <dgm:spPr/>
    </dgm:pt>
    <dgm:pt modelId="{7BADFAF3-020C-4238-B2D8-279B82A1841E}" type="pres">
      <dgm:prSet presAssocID="{8D268AF9-0592-4D9D-BF3F-573A2E6AFE00}" presName="text4" presStyleLbl="fgAcc4" presStyleIdx="4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F19E4B9-00F5-417F-BE96-32B8AB81B500}" type="pres">
      <dgm:prSet presAssocID="{8D268AF9-0592-4D9D-BF3F-573A2E6AFE00}" presName="hierChild5" presStyleCnt="0"/>
      <dgm:spPr/>
    </dgm:pt>
    <dgm:pt modelId="{E3573947-EB65-4CB6-ADF7-F3B89E0F353D}" type="pres">
      <dgm:prSet presAssocID="{08476698-5337-40D2-BDF2-B0E2A2BEB6F9}" presName="Name23" presStyleLbl="parChTrans1D4" presStyleIdx="5" presStyleCnt="11"/>
      <dgm:spPr/>
      <dgm:t>
        <a:bodyPr/>
        <a:lstStyle/>
        <a:p>
          <a:endParaRPr lang="es-MX"/>
        </a:p>
      </dgm:t>
    </dgm:pt>
    <dgm:pt modelId="{5C7B8A1E-7F9F-4AF6-AB76-A5C94B73F915}" type="pres">
      <dgm:prSet presAssocID="{7AA651B2-D273-4185-851B-631A158DF17D}" presName="hierRoot4" presStyleCnt="0"/>
      <dgm:spPr/>
    </dgm:pt>
    <dgm:pt modelId="{FF05010C-26F3-4822-AC74-31B1E51AD837}" type="pres">
      <dgm:prSet presAssocID="{7AA651B2-D273-4185-851B-631A158DF17D}" presName="composite4" presStyleCnt="0"/>
      <dgm:spPr/>
    </dgm:pt>
    <dgm:pt modelId="{DB206AC1-232C-48DC-A9C2-FEAFDD99B2A0}" type="pres">
      <dgm:prSet presAssocID="{7AA651B2-D273-4185-851B-631A158DF17D}" presName="background4" presStyleLbl="node4" presStyleIdx="5" presStyleCnt="11"/>
      <dgm:spPr/>
    </dgm:pt>
    <dgm:pt modelId="{D9285981-A988-4CA8-9048-EF40F4A2BDC9}" type="pres">
      <dgm:prSet presAssocID="{7AA651B2-D273-4185-851B-631A158DF17D}" presName="text4" presStyleLbl="fgAcc4" presStyleIdx="5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FE1C8F9-4C1D-48F1-BA04-5753F5ABE020}" type="pres">
      <dgm:prSet presAssocID="{7AA651B2-D273-4185-851B-631A158DF17D}" presName="hierChild5" presStyleCnt="0"/>
      <dgm:spPr/>
    </dgm:pt>
    <dgm:pt modelId="{E0EF03CA-A6CD-4D4C-AFD3-A1B802B6E387}" type="pres">
      <dgm:prSet presAssocID="{C67C2644-881A-498E-84A0-18D3A7924559}" presName="Name17" presStyleLbl="parChTrans1D3" presStyleIdx="3" presStyleCnt="7"/>
      <dgm:spPr/>
      <dgm:t>
        <a:bodyPr/>
        <a:lstStyle/>
        <a:p>
          <a:endParaRPr lang="es-MX"/>
        </a:p>
      </dgm:t>
    </dgm:pt>
    <dgm:pt modelId="{5BAB0F90-9DB3-4EE7-906E-1087F7209686}" type="pres">
      <dgm:prSet presAssocID="{BC6B0DEE-3E6F-4175-85D6-4527924758B0}" presName="hierRoot3" presStyleCnt="0"/>
      <dgm:spPr/>
    </dgm:pt>
    <dgm:pt modelId="{60B540D3-1B82-4548-B31A-966A565B92ED}" type="pres">
      <dgm:prSet presAssocID="{BC6B0DEE-3E6F-4175-85D6-4527924758B0}" presName="composite3" presStyleCnt="0"/>
      <dgm:spPr/>
    </dgm:pt>
    <dgm:pt modelId="{A9A28B4C-4258-4CC6-9ACD-A137E6B3F56A}" type="pres">
      <dgm:prSet presAssocID="{BC6B0DEE-3E6F-4175-85D6-4527924758B0}" presName="background3" presStyleLbl="node3" presStyleIdx="3" presStyleCnt="7"/>
      <dgm:spPr/>
    </dgm:pt>
    <dgm:pt modelId="{61EF6883-B7E5-4950-ADE3-898544C64A21}" type="pres">
      <dgm:prSet presAssocID="{BC6B0DEE-3E6F-4175-85D6-4527924758B0}" presName="text3" presStyleLbl="fgAcc3" presStyleIdx="3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DFC6570-9F57-46BA-B022-43D7E9FEC848}" type="pres">
      <dgm:prSet presAssocID="{BC6B0DEE-3E6F-4175-85D6-4527924758B0}" presName="hierChild4" presStyleCnt="0"/>
      <dgm:spPr/>
    </dgm:pt>
    <dgm:pt modelId="{C41B53A5-4161-41AA-8169-B8B520D5541A}" type="pres">
      <dgm:prSet presAssocID="{B98ABFAD-CBB2-466F-ACD5-73F59F02F6DD}" presName="Name23" presStyleLbl="parChTrans1D4" presStyleIdx="6" presStyleCnt="11"/>
      <dgm:spPr/>
      <dgm:t>
        <a:bodyPr/>
        <a:lstStyle/>
        <a:p>
          <a:endParaRPr lang="es-MX"/>
        </a:p>
      </dgm:t>
    </dgm:pt>
    <dgm:pt modelId="{B74CB998-655A-417F-9851-8A9DA367730C}" type="pres">
      <dgm:prSet presAssocID="{B89BD55D-6C80-4C2E-95F5-0E4335A60511}" presName="hierRoot4" presStyleCnt="0"/>
      <dgm:spPr/>
    </dgm:pt>
    <dgm:pt modelId="{D5EFD634-C71F-4424-9BD6-9D57F9971631}" type="pres">
      <dgm:prSet presAssocID="{B89BD55D-6C80-4C2E-95F5-0E4335A60511}" presName="composite4" presStyleCnt="0"/>
      <dgm:spPr/>
    </dgm:pt>
    <dgm:pt modelId="{868E5573-0C19-45C3-AC06-8887CCCF1208}" type="pres">
      <dgm:prSet presAssocID="{B89BD55D-6C80-4C2E-95F5-0E4335A60511}" presName="background4" presStyleLbl="node4" presStyleIdx="6" presStyleCnt="11"/>
      <dgm:spPr/>
    </dgm:pt>
    <dgm:pt modelId="{A1FF7D9E-1071-4478-A654-6C9E9101AC62}" type="pres">
      <dgm:prSet presAssocID="{B89BD55D-6C80-4C2E-95F5-0E4335A60511}" presName="text4" presStyleLbl="fgAcc4" presStyleIdx="6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842CA2F-BEDD-4D4E-8BE7-E4D4E6CBB128}" type="pres">
      <dgm:prSet presAssocID="{B89BD55D-6C80-4C2E-95F5-0E4335A60511}" presName="hierChild5" presStyleCnt="0"/>
      <dgm:spPr/>
    </dgm:pt>
    <dgm:pt modelId="{54E6F5BF-2A6E-4827-83D1-8BACA7B5560C}" type="pres">
      <dgm:prSet presAssocID="{C59C91D7-086E-4F03-B2B7-CF52EA6D04E2}" presName="Name23" presStyleLbl="parChTrans1D4" presStyleIdx="7" presStyleCnt="11"/>
      <dgm:spPr/>
      <dgm:t>
        <a:bodyPr/>
        <a:lstStyle/>
        <a:p>
          <a:endParaRPr lang="es-MX"/>
        </a:p>
      </dgm:t>
    </dgm:pt>
    <dgm:pt modelId="{4B86BAB2-83E1-49AA-9238-743C893A71B1}" type="pres">
      <dgm:prSet presAssocID="{1C97A212-864D-4780-AE4F-D0BE9D6984CD}" presName="hierRoot4" presStyleCnt="0"/>
      <dgm:spPr/>
    </dgm:pt>
    <dgm:pt modelId="{594D1D44-B07B-4418-A6BA-327FADD72802}" type="pres">
      <dgm:prSet presAssocID="{1C97A212-864D-4780-AE4F-D0BE9D6984CD}" presName="composite4" presStyleCnt="0"/>
      <dgm:spPr/>
    </dgm:pt>
    <dgm:pt modelId="{A44992DE-9409-42FC-8BDA-061574260D07}" type="pres">
      <dgm:prSet presAssocID="{1C97A212-864D-4780-AE4F-D0BE9D6984CD}" presName="background4" presStyleLbl="node4" presStyleIdx="7" presStyleCnt="11"/>
      <dgm:spPr/>
    </dgm:pt>
    <dgm:pt modelId="{627F8147-8F8E-40CA-9387-82A91F6C8830}" type="pres">
      <dgm:prSet presAssocID="{1C97A212-864D-4780-AE4F-D0BE9D6984CD}" presName="text4" presStyleLbl="fgAcc4" presStyleIdx="7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2D085BA-6667-4BAF-B9A6-A9E68D2819A0}" type="pres">
      <dgm:prSet presAssocID="{1C97A212-864D-4780-AE4F-D0BE9D6984CD}" presName="hierChild5" presStyleCnt="0"/>
      <dgm:spPr/>
    </dgm:pt>
    <dgm:pt modelId="{7F5E22DD-8AC4-4AF8-A0E4-9B840F236153}" type="pres">
      <dgm:prSet presAssocID="{A8389AF0-E0B9-4931-886A-37F0452E4576}" presName="Name10" presStyleLbl="parChTrans1D2" presStyleIdx="1" presStyleCnt="2"/>
      <dgm:spPr/>
      <dgm:t>
        <a:bodyPr/>
        <a:lstStyle/>
        <a:p>
          <a:endParaRPr lang="es-MX"/>
        </a:p>
      </dgm:t>
    </dgm:pt>
    <dgm:pt modelId="{9A92A65B-33C8-424D-AA42-00FF32587F9A}" type="pres">
      <dgm:prSet presAssocID="{982F59E9-65C0-4B40-A3DB-648C82CF5D29}" presName="hierRoot2" presStyleCnt="0"/>
      <dgm:spPr/>
    </dgm:pt>
    <dgm:pt modelId="{E9E24EF8-B9A6-4668-8309-87A4E70BAA67}" type="pres">
      <dgm:prSet presAssocID="{982F59E9-65C0-4B40-A3DB-648C82CF5D29}" presName="composite2" presStyleCnt="0"/>
      <dgm:spPr/>
    </dgm:pt>
    <dgm:pt modelId="{559A2E92-32E3-40D0-A181-9EEE61C04E9B}" type="pres">
      <dgm:prSet presAssocID="{982F59E9-65C0-4B40-A3DB-648C82CF5D29}" presName="background2" presStyleLbl="node2" presStyleIdx="1" presStyleCnt="2"/>
      <dgm:spPr/>
    </dgm:pt>
    <dgm:pt modelId="{50F7C45A-0220-40C7-A202-1C4534BD4C7D}" type="pres">
      <dgm:prSet presAssocID="{982F59E9-65C0-4B40-A3DB-648C82CF5D29}" presName="text2" presStyleLbl="fgAcc2" presStyleIdx="1" presStyleCnt="2" custLinFactNeighborX="675" custLinFactNeighborY="171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921BFD4-10FC-4CE3-9E8D-44EA3B07577C}" type="pres">
      <dgm:prSet presAssocID="{982F59E9-65C0-4B40-A3DB-648C82CF5D29}" presName="hierChild3" presStyleCnt="0"/>
      <dgm:spPr/>
    </dgm:pt>
    <dgm:pt modelId="{FEF5DA32-C678-4970-A7AE-0F98457A541B}" type="pres">
      <dgm:prSet presAssocID="{18750FB2-547F-44E3-B471-E68E27018882}" presName="Name17" presStyleLbl="parChTrans1D3" presStyleIdx="4" presStyleCnt="7"/>
      <dgm:spPr/>
      <dgm:t>
        <a:bodyPr/>
        <a:lstStyle/>
        <a:p>
          <a:endParaRPr lang="es-MX"/>
        </a:p>
      </dgm:t>
    </dgm:pt>
    <dgm:pt modelId="{B9FC1034-D472-4E3E-96EC-E1F29F0D8D8A}" type="pres">
      <dgm:prSet presAssocID="{516EE30D-A73F-4468-AC99-BF7A4109D541}" presName="hierRoot3" presStyleCnt="0"/>
      <dgm:spPr/>
    </dgm:pt>
    <dgm:pt modelId="{7426A0D5-3B08-484D-919B-F866C920A51C}" type="pres">
      <dgm:prSet presAssocID="{516EE30D-A73F-4468-AC99-BF7A4109D541}" presName="composite3" presStyleCnt="0"/>
      <dgm:spPr/>
    </dgm:pt>
    <dgm:pt modelId="{21876989-9B98-4B97-9597-541AE73DE4C7}" type="pres">
      <dgm:prSet presAssocID="{516EE30D-A73F-4468-AC99-BF7A4109D541}" presName="background3" presStyleLbl="node3" presStyleIdx="4" presStyleCnt="7"/>
      <dgm:spPr/>
    </dgm:pt>
    <dgm:pt modelId="{B7A00527-5D55-404F-8CFF-BC0C3D52CF7B}" type="pres">
      <dgm:prSet presAssocID="{516EE30D-A73F-4468-AC99-BF7A4109D541}" presName="text3" presStyleLbl="fgAcc3" presStyleIdx="4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62F793A-82FF-42E5-8E11-7FA450C6D906}" type="pres">
      <dgm:prSet presAssocID="{516EE30D-A73F-4468-AC99-BF7A4109D541}" presName="hierChild4" presStyleCnt="0"/>
      <dgm:spPr/>
    </dgm:pt>
    <dgm:pt modelId="{A32FC58D-FA0C-48ED-A133-C9D20E8160F5}" type="pres">
      <dgm:prSet presAssocID="{392C0730-6B8C-453D-9C63-E24B35230CC4}" presName="Name23" presStyleLbl="parChTrans1D4" presStyleIdx="8" presStyleCnt="11"/>
      <dgm:spPr/>
      <dgm:t>
        <a:bodyPr/>
        <a:lstStyle/>
        <a:p>
          <a:endParaRPr lang="es-MX"/>
        </a:p>
      </dgm:t>
    </dgm:pt>
    <dgm:pt modelId="{44BBFE4D-5B5A-46BA-AE62-06B3245877C8}" type="pres">
      <dgm:prSet presAssocID="{5430AB1B-712D-4965-99B1-A299002AE55D}" presName="hierRoot4" presStyleCnt="0"/>
      <dgm:spPr/>
    </dgm:pt>
    <dgm:pt modelId="{A92B7F52-A2FA-45DA-818C-D8933AB57D28}" type="pres">
      <dgm:prSet presAssocID="{5430AB1B-712D-4965-99B1-A299002AE55D}" presName="composite4" presStyleCnt="0"/>
      <dgm:spPr/>
    </dgm:pt>
    <dgm:pt modelId="{88E94F03-B712-4905-A041-BF1B32E319B5}" type="pres">
      <dgm:prSet presAssocID="{5430AB1B-712D-4965-99B1-A299002AE55D}" presName="background4" presStyleLbl="node4" presStyleIdx="8" presStyleCnt="11"/>
      <dgm:spPr/>
    </dgm:pt>
    <dgm:pt modelId="{358E2296-DBD1-4A35-85E4-E5891A5FEC52}" type="pres">
      <dgm:prSet presAssocID="{5430AB1B-712D-4965-99B1-A299002AE55D}" presName="text4" presStyleLbl="fgAcc4" presStyleIdx="8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6DCD9D7-2D02-417F-AB0E-A6D38945F4D9}" type="pres">
      <dgm:prSet presAssocID="{5430AB1B-712D-4965-99B1-A299002AE55D}" presName="hierChild5" presStyleCnt="0"/>
      <dgm:spPr/>
    </dgm:pt>
    <dgm:pt modelId="{CB848CD6-76FB-4F56-A9E0-E62BC1720F05}" type="pres">
      <dgm:prSet presAssocID="{008B0586-30C2-4559-AF03-6C18C7A42F8F}" presName="Name17" presStyleLbl="parChTrans1D3" presStyleIdx="5" presStyleCnt="7"/>
      <dgm:spPr/>
      <dgm:t>
        <a:bodyPr/>
        <a:lstStyle/>
        <a:p>
          <a:endParaRPr lang="es-MX"/>
        </a:p>
      </dgm:t>
    </dgm:pt>
    <dgm:pt modelId="{0FE2A62E-0F6B-4804-A576-34D93C35434B}" type="pres">
      <dgm:prSet presAssocID="{ED3D0D7B-43FE-4526-8298-55B074C83779}" presName="hierRoot3" presStyleCnt="0"/>
      <dgm:spPr/>
    </dgm:pt>
    <dgm:pt modelId="{06D0960F-5D12-474D-B69E-2522BA80DE8A}" type="pres">
      <dgm:prSet presAssocID="{ED3D0D7B-43FE-4526-8298-55B074C83779}" presName="composite3" presStyleCnt="0"/>
      <dgm:spPr/>
    </dgm:pt>
    <dgm:pt modelId="{C797D387-769B-4B2E-B57C-F097D5AEC9C2}" type="pres">
      <dgm:prSet presAssocID="{ED3D0D7B-43FE-4526-8298-55B074C83779}" presName="background3" presStyleLbl="node3" presStyleIdx="5" presStyleCnt="7"/>
      <dgm:spPr/>
    </dgm:pt>
    <dgm:pt modelId="{E1D0E9ED-5405-4DB7-9280-A9E832A7BF7A}" type="pres">
      <dgm:prSet presAssocID="{ED3D0D7B-43FE-4526-8298-55B074C83779}" presName="text3" presStyleLbl="fgAcc3" presStyleIdx="5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6980395-DAD7-4253-9957-AD2332F72BCA}" type="pres">
      <dgm:prSet presAssocID="{ED3D0D7B-43FE-4526-8298-55B074C83779}" presName="hierChild4" presStyleCnt="0"/>
      <dgm:spPr/>
    </dgm:pt>
    <dgm:pt modelId="{B52DB986-1016-41A7-96F7-282758477E62}" type="pres">
      <dgm:prSet presAssocID="{7C5B53C4-1820-4952-8B0A-41AEF3C5B6A9}" presName="Name23" presStyleLbl="parChTrans1D4" presStyleIdx="9" presStyleCnt="11"/>
      <dgm:spPr/>
      <dgm:t>
        <a:bodyPr/>
        <a:lstStyle/>
        <a:p>
          <a:endParaRPr lang="es-MX"/>
        </a:p>
      </dgm:t>
    </dgm:pt>
    <dgm:pt modelId="{1D591FBD-8134-4E24-94F8-1C4008908B5B}" type="pres">
      <dgm:prSet presAssocID="{9BA731B5-5E74-4F0A-86A5-548A82428B50}" presName="hierRoot4" presStyleCnt="0"/>
      <dgm:spPr/>
    </dgm:pt>
    <dgm:pt modelId="{9850D5DD-DC7E-4131-A0DA-E8875E177C84}" type="pres">
      <dgm:prSet presAssocID="{9BA731B5-5E74-4F0A-86A5-548A82428B50}" presName="composite4" presStyleCnt="0"/>
      <dgm:spPr/>
    </dgm:pt>
    <dgm:pt modelId="{A7EEEAA2-6889-4428-BA83-9D5BEAC844D0}" type="pres">
      <dgm:prSet presAssocID="{9BA731B5-5E74-4F0A-86A5-548A82428B50}" presName="background4" presStyleLbl="node4" presStyleIdx="9" presStyleCnt="11"/>
      <dgm:spPr/>
    </dgm:pt>
    <dgm:pt modelId="{220F86A1-9F61-4A31-B0F7-6724AA0FEB2F}" type="pres">
      <dgm:prSet presAssocID="{9BA731B5-5E74-4F0A-86A5-548A82428B50}" presName="text4" presStyleLbl="fgAcc4" presStyleIdx="9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DACAC73-7EBC-4BFE-A534-810E59A3E842}" type="pres">
      <dgm:prSet presAssocID="{9BA731B5-5E74-4F0A-86A5-548A82428B50}" presName="hierChild5" presStyleCnt="0"/>
      <dgm:spPr/>
    </dgm:pt>
    <dgm:pt modelId="{EE25CF25-D13C-4469-8459-5C0D1F6ED567}" type="pres">
      <dgm:prSet presAssocID="{D82683E2-35E0-4380-9B34-819C3243E807}" presName="Name17" presStyleLbl="parChTrans1D3" presStyleIdx="6" presStyleCnt="7"/>
      <dgm:spPr/>
      <dgm:t>
        <a:bodyPr/>
        <a:lstStyle/>
        <a:p>
          <a:endParaRPr lang="es-MX"/>
        </a:p>
      </dgm:t>
    </dgm:pt>
    <dgm:pt modelId="{14190735-F0C0-458E-87E3-EFA7E82F9298}" type="pres">
      <dgm:prSet presAssocID="{CF43A96F-A748-4CDB-A57D-DC93CD539B2E}" presName="hierRoot3" presStyleCnt="0"/>
      <dgm:spPr/>
    </dgm:pt>
    <dgm:pt modelId="{4697499A-88F5-477A-B945-6D0EF76DEF42}" type="pres">
      <dgm:prSet presAssocID="{CF43A96F-A748-4CDB-A57D-DC93CD539B2E}" presName="composite3" presStyleCnt="0"/>
      <dgm:spPr/>
    </dgm:pt>
    <dgm:pt modelId="{21BE6866-8FA2-4CC0-8945-23E0E905CEF0}" type="pres">
      <dgm:prSet presAssocID="{CF43A96F-A748-4CDB-A57D-DC93CD539B2E}" presName="background3" presStyleLbl="node3" presStyleIdx="6" presStyleCnt="7"/>
      <dgm:spPr/>
    </dgm:pt>
    <dgm:pt modelId="{72001FD6-23ED-4F8C-9CC6-1CF7C0534EC8}" type="pres">
      <dgm:prSet presAssocID="{CF43A96F-A748-4CDB-A57D-DC93CD539B2E}" presName="text3" presStyleLbl="fgAcc3" presStyleIdx="6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485789E-BC86-4899-8ABC-9A99D4AE2E89}" type="pres">
      <dgm:prSet presAssocID="{CF43A96F-A748-4CDB-A57D-DC93CD539B2E}" presName="hierChild4" presStyleCnt="0"/>
      <dgm:spPr/>
    </dgm:pt>
    <dgm:pt modelId="{ADC9A1BB-13B8-4727-B90B-6DE6A7432D69}" type="pres">
      <dgm:prSet presAssocID="{017873B6-D252-4F14-B93D-80212E02DCD2}" presName="Name23" presStyleLbl="parChTrans1D4" presStyleIdx="10" presStyleCnt="11"/>
      <dgm:spPr/>
      <dgm:t>
        <a:bodyPr/>
        <a:lstStyle/>
        <a:p>
          <a:endParaRPr lang="es-MX"/>
        </a:p>
      </dgm:t>
    </dgm:pt>
    <dgm:pt modelId="{F9A3373A-F9D3-4A2C-AA35-4A6B03780539}" type="pres">
      <dgm:prSet presAssocID="{45C1561F-5573-4605-AA40-1A546E9ADBD5}" presName="hierRoot4" presStyleCnt="0"/>
      <dgm:spPr/>
    </dgm:pt>
    <dgm:pt modelId="{368FD83D-8D43-4EC4-BEA3-C93C2F016A9C}" type="pres">
      <dgm:prSet presAssocID="{45C1561F-5573-4605-AA40-1A546E9ADBD5}" presName="composite4" presStyleCnt="0"/>
      <dgm:spPr/>
    </dgm:pt>
    <dgm:pt modelId="{369D9855-5708-4664-9762-632B5793CF42}" type="pres">
      <dgm:prSet presAssocID="{45C1561F-5573-4605-AA40-1A546E9ADBD5}" presName="background4" presStyleLbl="node4" presStyleIdx="10" presStyleCnt="11"/>
      <dgm:spPr/>
    </dgm:pt>
    <dgm:pt modelId="{C0F448AA-8B6A-4F53-AF0E-2AA26D9B13CD}" type="pres">
      <dgm:prSet presAssocID="{45C1561F-5573-4605-AA40-1A546E9ADBD5}" presName="text4" presStyleLbl="fgAcc4" presStyleIdx="10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FBDE375-C02B-46F2-81E9-ABBCB7D836F4}" type="pres">
      <dgm:prSet presAssocID="{45C1561F-5573-4605-AA40-1A546E9ADBD5}" presName="hierChild5" presStyleCnt="0"/>
      <dgm:spPr/>
    </dgm:pt>
  </dgm:ptLst>
  <dgm:cxnLst>
    <dgm:cxn modelId="{1E1411C4-4A3B-49C0-8A6D-9F7C76D4E99B}" type="presOf" srcId="{127F797F-B2E0-4983-A470-BF10391E7CA5}" destId="{F920ABC0-F743-487D-BEB5-BBDDE00818E7}" srcOrd="0" destOrd="0" presId="urn:microsoft.com/office/officeart/2005/8/layout/hierarchy1"/>
    <dgm:cxn modelId="{97EDD80F-C253-4634-B7CC-60194F36AD36}" srcId="{BAA02715-DBA7-4DB3-BFB0-AF56B43411D8}" destId="{14288639-A4CD-4D1F-8A77-9E8BDF13E60C}" srcOrd="0" destOrd="0" parTransId="{FDABDF2F-8683-4D7B-A9C2-6DBCE1109DC3}" sibTransId="{A13431BA-19BD-47B7-83DA-9B4B60C9F115}"/>
    <dgm:cxn modelId="{91FCA7B6-71A9-426B-8C79-60B333285A2F}" type="presOf" srcId="{D1023D6E-206E-44C3-A15D-2FA73C61D690}" destId="{44260715-593E-4AFF-9E85-AEF9851EF82B}" srcOrd="0" destOrd="0" presId="urn:microsoft.com/office/officeart/2005/8/layout/hierarchy1"/>
    <dgm:cxn modelId="{83DA9C48-703D-44B4-90B4-A54593874CED}" type="presOf" srcId="{A8389AF0-E0B9-4931-886A-37F0452E4576}" destId="{7F5E22DD-8AC4-4AF8-A0E4-9B840F236153}" srcOrd="0" destOrd="0" presId="urn:microsoft.com/office/officeart/2005/8/layout/hierarchy1"/>
    <dgm:cxn modelId="{1E983BAB-58BA-4152-A6C9-3392261DB019}" srcId="{44EF96E0-4F53-45FC-92C2-1C688033EDA5}" destId="{4A6EB15B-F8C1-4F65-A4AB-76225F559120}" srcOrd="2" destOrd="0" parTransId="{94585B7B-B203-4102-8296-A95568D41626}" sibTransId="{E03A0B5B-0EDD-4815-B442-A0B2DEC13D2B}"/>
    <dgm:cxn modelId="{308FA506-481A-424E-90B3-C04C6D92DB4F}" srcId="{127F797F-B2E0-4983-A470-BF10391E7CA5}" destId="{129EE9CA-573E-4DD3-9E22-522E4BD2035E}" srcOrd="0" destOrd="0" parTransId="{29C53D92-B2D8-4FCE-B867-5C658B2F3A10}" sibTransId="{F3711AD4-5783-421E-94DC-A571C9519062}"/>
    <dgm:cxn modelId="{CE83A1DB-A68B-41A4-B4DF-8D29A2738208}" srcId="{888B3394-1FF6-4C6C-A5AA-76A6FE50FACC}" destId="{FC248B20-D773-45CF-92AD-F74105576DDE}" srcOrd="0" destOrd="0" parTransId="{4646AED1-5AFB-4FA0-AC66-AAAA61380857}" sibTransId="{FB0A8777-CC93-486B-9AC8-772D8B35FA0A}"/>
    <dgm:cxn modelId="{67A04521-3727-41A4-9774-4C48412C6A95}" type="presOf" srcId="{45C1561F-5573-4605-AA40-1A546E9ADBD5}" destId="{C0F448AA-8B6A-4F53-AF0E-2AA26D9B13CD}" srcOrd="0" destOrd="0" presId="urn:microsoft.com/office/officeart/2005/8/layout/hierarchy1"/>
    <dgm:cxn modelId="{87F0FBDB-4493-409E-9CD4-C8F3C95A750E}" srcId="{B1AF8EC5-D228-4EA5-BE06-E438A8333D9D}" destId="{BAA02715-DBA7-4DB3-BFB0-AF56B43411D8}" srcOrd="0" destOrd="0" parTransId="{A6580EFB-B5D9-403B-A2B0-888BB12575BC}" sibTransId="{8725BFA4-C2CB-4BAF-9067-6AA8121C8038}"/>
    <dgm:cxn modelId="{1D1A6CF5-28E8-4D10-9ADE-9F6FB99C4220}" type="presOf" srcId="{C67C2644-881A-498E-84A0-18D3A7924559}" destId="{E0EF03CA-A6CD-4D4C-AFD3-A1B802B6E387}" srcOrd="0" destOrd="0" presId="urn:microsoft.com/office/officeart/2005/8/layout/hierarchy1"/>
    <dgm:cxn modelId="{3A2F639E-B5E9-4E89-BBE6-DBBCE1C421A9}" type="presOf" srcId="{14288639-A4CD-4D1F-8A77-9E8BDF13E60C}" destId="{B07B64A8-73C4-403E-8F1B-F96F5097BA79}" srcOrd="0" destOrd="0" presId="urn:microsoft.com/office/officeart/2005/8/layout/hierarchy1"/>
    <dgm:cxn modelId="{9F12698F-47CB-499D-AD6E-3B36BA6B1662}" type="presOf" srcId="{129EE9CA-573E-4DD3-9E22-522E4BD2035E}" destId="{6DC8DC54-B0A8-4A6C-A079-CEF190B2671A}" srcOrd="0" destOrd="0" presId="urn:microsoft.com/office/officeart/2005/8/layout/hierarchy1"/>
    <dgm:cxn modelId="{A9273E70-39C6-4701-852C-FC482DB2E80F}" type="presOf" srcId="{CF43A96F-A748-4CDB-A57D-DC93CD539B2E}" destId="{72001FD6-23ED-4F8C-9CC6-1CF7C0534EC8}" srcOrd="0" destOrd="0" presId="urn:microsoft.com/office/officeart/2005/8/layout/hierarchy1"/>
    <dgm:cxn modelId="{7A4C0D84-D8CC-4A4E-A670-E4C09EE9C350}" type="presOf" srcId="{44EF96E0-4F53-45FC-92C2-1C688033EDA5}" destId="{525497BB-CF95-4779-AE9A-67804F938438}" srcOrd="0" destOrd="0" presId="urn:microsoft.com/office/officeart/2005/8/layout/hierarchy1"/>
    <dgm:cxn modelId="{64C4F55D-8147-4FA2-BAA1-266FC69023EF}" type="presOf" srcId="{BC6B0DEE-3E6F-4175-85D6-4527924758B0}" destId="{61EF6883-B7E5-4950-ADE3-898544C64A21}" srcOrd="0" destOrd="0" presId="urn:microsoft.com/office/officeart/2005/8/layout/hierarchy1"/>
    <dgm:cxn modelId="{D2852427-8E96-4DF4-B002-7B1767244D83}" type="presOf" srcId="{776B4083-CA41-4A27-8ACD-45A4C82E6DC3}" destId="{D0D239C3-9FDE-4632-A23D-13103AD84709}" srcOrd="0" destOrd="0" presId="urn:microsoft.com/office/officeart/2005/8/layout/hierarchy1"/>
    <dgm:cxn modelId="{9B59A2D9-5CA9-4672-9F07-FBC2B217A27C}" type="presOf" srcId="{18750FB2-547F-44E3-B471-E68E27018882}" destId="{FEF5DA32-C678-4970-A7AE-0F98457A541B}" srcOrd="0" destOrd="0" presId="urn:microsoft.com/office/officeart/2005/8/layout/hierarchy1"/>
    <dgm:cxn modelId="{48328D80-0B49-410E-B7A7-16CECCEC9DDA}" type="presOf" srcId="{7AA651B2-D273-4185-851B-631A158DF17D}" destId="{D9285981-A988-4CA8-9048-EF40F4A2BDC9}" srcOrd="0" destOrd="0" presId="urn:microsoft.com/office/officeart/2005/8/layout/hierarchy1"/>
    <dgm:cxn modelId="{9318DA6D-7937-4337-850E-90C966095044}" type="presOf" srcId="{4A6EB15B-F8C1-4F65-A4AB-76225F559120}" destId="{BA415646-0588-4E4B-AE68-2AB702B4B25A}" srcOrd="0" destOrd="0" presId="urn:microsoft.com/office/officeart/2005/8/layout/hierarchy1"/>
    <dgm:cxn modelId="{62F885CA-1894-4F80-9251-0B28712E3AF1}" srcId="{129EE9CA-573E-4DD3-9E22-522E4BD2035E}" destId="{44EF96E0-4F53-45FC-92C2-1C688033EDA5}" srcOrd="0" destOrd="0" parTransId="{2AC8EC38-3DB0-401A-BF75-9B6AF8A7A761}" sibTransId="{9FD9E42C-C520-4FCB-B6BA-D50A6A6377AA}"/>
    <dgm:cxn modelId="{C95FFC96-B78D-4C89-AD1E-E54123C3CA67}" srcId="{FC248B20-D773-45CF-92AD-F74105576DDE}" destId="{D1023D6E-206E-44C3-A15D-2FA73C61D690}" srcOrd="0" destOrd="0" parTransId="{754CF597-B66E-4605-B70E-6AAEC128C32C}" sibTransId="{2FBB0324-85FA-4031-A7A2-F1E281F74EDC}"/>
    <dgm:cxn modelId="{55BF4FCB-B670-4E5A-8418-15069B0B980B}" type="presOf" srcId="{392C0730-6B8C-453D-9C63-E24B35230CC4}" destId="{A32FC58D-FA0C-48ED-A133-C9D20E8160F5}" srcOrd="0" destOrd="0" presId="urn:microsoft.com/office/officeart/2005/8/layout/hierarchy1"/>
    <dgm:cxn modelId="{D20716EB-952C-4C38-AE95-5CFDCECDA5A4}" type="presOf" srcId="{FDABDF2F-8683-4D7B-A9C2-6DBCE1109DC3}" destId="{B1055697-A609-488E-87CF-E10DCB303F70}" srcOrd="0" destOrd="0" presId="urn:microsoft.com/office/officeart/2005/8/layout/hierarchy1"/>
    <dgm:cxn modelId="{20D7DE49-131F-4B60-A31B-6655A5DF7568}" type="presOf" srcId="{982F59E9-65C0-4B40-A3DB-648C82CF5D29}" destId="{50F7C45A-0220-40C7-A202-1C4534BD4C7D}" srcOrd="0" destOrd="0" presId="urn:microsoft.com/office/officeart/2005/8/layout/hierarchy1"/>
    <dgm:cxn modelId="{E3365451-3BB2-449C-8B78-85DE264199C4}" type="presOf" srcId="{2C17D806-D24E-4A93-9922-C327CDB9CEBC}" destId="{5667B04B-F345-474A-B238-CDA1BAD339D9}" srcOrd="0" destOrd="0" presId="urn:microsoft.com/office/officeart/2005/8/layout/hierarchy1"/>
    <dgm:cxn modelId="{93F2E6F7-8EE9-4E55-BE6F-8D03041003EC}" type="presOf" srcId="{B98ABFAD-CBB2-466F-ACD5-73F59F02F6DD}" destId="{C41B53A5-4161-41AA-8169-B8B520D5541A}" srcOrd="0" destOrd="0" presId="urn:microsoft.com/office/officeart/2005/8/layout/hierarchy1"/>
    <dgm:cxn modelId="{9C0ADDA6-5385-41B3-A166-D07D391DB904}" type="presOf" srcId="{4646AED1-5AFB-4FA0-AC66-AAAA61380857}" destId="{27564BF6-984A-4934-8FC6-34FD6F95D00C}" srcOrd="0" destOrd="0" presId="urn:microsoft.com/office/officeart/2005/8/layout/hierarchy1"/>
    <dgm:cxn modelId="{160BCD0A-E0F7-43AB-8504-3081BE8668A1}" type="presOf" srcId="{5430AB1B-712D-4965-99B1-A299002AE55D}" destId="{358E2296-DBD1-4A35-85E4-E5891A5FEC52}" srcOrd="0" destOrd="0" presId="urn:microsoft.com/office/officeart/2005/8/layout/hierarchy1"/>
    <dgm:cxn modelId="{38881622-71FC-4D33-A250-AA9E053F47F7}" type="presOf" srcId="{BAA02715-DBA7-4DB3-BFB0-AF56B43411D8}" destId="{37D34A23-697E-49D1-9706-6E4F43279EE5}" srcOrd="0" destOrd="0" presId="urn:microsoft.com/office/officeart/2005/8/layout/hierarchy1"/>
    <dgm:cxn modelId="{CC3F2C0B-C041-41E4-BF99-8D7B1E75FC38}" type="presOf" srcId="{C59C91D7-086E-4F03-B2B7-CF52EA6D04E2}" destId="{54E6F5BF-2A6E-4827-83D1-8BACA7B5560C}" srcOrd="0" destOrd="0" presId="urn:microsoft.com/office/officeart/2005/8/layout/hierarchy1"/>
    <dgm:cxn modelId="{30BDF7AA-1934-4426-A611-CAD36E573E88}" srcId="{982F59E9-65C0-4B40-A3DB-648C82CF5D29}" destId="{CF43A96F-A748-4CDB-A57D-DC93CD539B2E}" srcOrd="2" destOrd="0" parTransId="{D82683E2-35E0-4380-9B34-819C3243E807}" sibTransId="{CCCA9A6A-4852-4367-B644-0A8414A7A4DC}"/>
    <dgm:cxn modelId="{036C6C23-5FA4-441F-A699-0FF9681E87A2}" type="presOf" srcId="{888B3394-1FF6-4C6C-A5AA-76A6FE50FACC}" destId="{B14A5425-AEED-4190-87FD-BE380E502DB4}" srcOrd="0" destOrd="0" presId="urn:microsoft.com/office/officeart/2005/8/layout/hierarchy1"/>
    <dgm:cxn modelId="{6B310242-FD18-478E-9945-BC4032CD16DF}" srcId="{129EE9CA-573E-4DD3-9E22-522E4BD2035E}" destId="{982F59E9-65C0-4B40-A3DB-648C82CF5D29}" srcOrd="1" destOrd="0" parTransId="{A8389AF0-E0B9-4931-886A-37F0452E4576}" sibTransId="{D474C8AE-2614-458F-A626-FF322E229BA8}"/>
    <dgm:cxn modelId="{9165EC05-2EF2-43A2-A6B5-20E93D6BB4CE}" type="presOf" srcId="{008B0586-30C2-4559-AF03-6C18C7A42F8F}" destId="{CB848CD6-76FB-4F56-A9E0-E62BC1720F05}" srcOrd="0" destOrd="0" presId="urn:microsoft.com/office/officeart/2005/8/layout/hierarchy1"/>
    <dgm:cxn modelId="{9D078D91-51B0-4A60-9613-9BA9F49D32DD}" srcId="{8D268AF9-0592-4D9D-BF3F-573A2E6AFE00}" destId="{7AA651B2-D273-4185-851B-631A158DF17D}" srcOrd="0" destOrd="0" parTransId="{08476698-5337-40D2-BDF2-B0E2A2BEB6F9}" sibTransId="{27F41AB7-33D3-417C-A96F-4CC529F422AD}"/>
    <dgm:cxn modelId="{BB5EC25D-E775-4BD6-B7D8-6E75AF6F5FE3}" type="presOf" srcId="{08476698-5337-40D2-BDF2-B0E2A2BEB6F9}" destId="{E3573947-EB65-4CB6-ADF7-F3B89E0F353D}" srcOrd="0" destOrd="0" presId="urn:microsoft.com/office/officeart/2005/8/layout/hierarchy1"/>
    <dgm:cxn modelId="{28C11986-ACAA-4E0E-8A87-94CCF8C61726}" srcId="{BC6B0DEE-3E6F-4175-85D6-4527924758B0}" destId="{B89BD55D-6C80-4C2E-95F5-0E4335A60511}" srcOrd="0" destOrd="0" parTransId="{B98ABFAD-CBB2-466F-ACD5-73F59F02F6DD}" sibTransId="{58D773A1-BF19-471F-B422-BA1C8C1DAD4A}"/>
    <dgm:cxn modelId="{C6A2B878-3DD4-4F62-9EF0-5399115E33D3}" type="presOf" srcId="{1C97A212-864D-4780-AE4F-D0BE9D6984CD}" destId="{627F8147-8F8E-40CA-9387-82A91F6C8830}" srcOrd="0" destOrd="0" presId="urn:microsoft.com/office/officeart/2005/8/layout/hierarchy1"/>
    <dgm:cxn modelId="{E2946014-F2EF-44BF-83A0-1714DD0B035C}" srcId="{44EF96E0-4F53-45FC-92C2-1C688033EDA5}" destId="{888B3394-1FF6-4C6C-A5AA-76A6FE50FACC}" srcOrd="0" destOrd="0" parTransId="{2C17D806-D24E-4A93-9922-C327CDB9CEBC}" sibTransId="{0AD9DBC5-16E3-4C64-95B4-C7CC496B0629}"/>
    <dgm:cxn modelId="{D2256F75-B3F7-45A5-B345-F65289E84BF7}" type="presOf" srcId="{FC248B20-D773-45CF-92AD-F74105576DDE}" destId="{E5102744-7950-4250-B4BA-F8A79636EFBE}" srcOrd="0" destOrd="0" presId="urn:microsoft.com/office/officeart/2005/8/layout/hierarchy1"/>
    <dgm:cxn modelId="{D4B122F9-6BC2-4B2C-B809-55C7BE41116B}" type="presOf" srcId="{516EE30D-A73F-4468-AC99-BF7A4109D541}" destId="{B7A00527-5D55-404F-8CFF-BC0C3D52CF7B}" srcOrd="0" destOrd="0" presId="urn:microsoft.com/office/officeart/2005/8/layout/hierarchy1"/>
    <dgm:cxn modelId="{78B4C3F3-600D-49A2-8E34-DC4FD179DAA5}" type="presOf" srcId="{94585B7B-B203-4102-8296-A95568D41626}" destId="{3EACFF07-4169-4DE6-A769-B3CD0359F1B7}" srcOrd="0" destOrd="0" presId="urn:microsoft.com/office/officeart/2005/8/layout/hierarchy1"/>
    <dgm:cxn modelId="{806C6D73-2571-43F4-8D96-9F24DCBE9B6F}" srcId="{44EF96E0-4F53-45FC-92C2-1C688033EDA5}" destId="{BC6B0DEE-3E6F-4175-85D6-4527924758B0}" srcOrd="3" destOrd="0" parTransId="{C67C2644-881A-498E-84A0-18D3A7924559}" sibTransId="{515C37DF-7DCC-4D0A-9430-99D07F3AA283}"/>
    <dgm:cxn modelId="{3F27B81F-9CED-42A2-8FF4-6A001E5DA613}" srcId="{ED3D0D7B-43FE-4526-8298-55B074C83779}" destId="{9BA731B5-5E74-4F0A-86A5-548A82428B50}" srcOrd="0" destOrd="0" parTransId="{7C5B53C4-1820-4952-8B0A-41AEF3C5B6A9}" sibTransId="{99B4805B-E75A-468F-B583-22C4483E8C72}"/>
    <dgm:cxn modelId="{3905460B-7A55-4DF5-81C2-A565C10D1DB7}" type="presOf" srcId="{9BA731B5-5E74-4F0A-86A5-548A82428B50}" destId="{220F86A1-9F61-4A31-B0F7-6724AA0FEB2F}" srcOrd="0" destOrd="0" presId="urn:microsoft.com/office/officeart/2005/8/layout/hierarchy1"/>
    <dgm:cxn modelId="{9F8948D8-AA1F-464E-A38F-428593644664}" type="presOf" srcId="{8D268AF9-0592-4D9D-BF3F-573A2E6AFE00}" destId="{7BADFAF3-020C-4238-B2D8-279B82A1841E}" srcOrd="0" destOrd="0" presId="urn:microsoft.com/office/officeart/2005/8/layout/hierarchy1"/>
    <dgm:cxn modelId="{D009734A-97AF-4D2D-9F31-C95BA8954103}" type="presOf" srcId="{017873B6-D252-4F14-B93D-80212E02DCD2}" destId="{ADC9A1BB-13B8-4727-B90B-6DE6A7432D69}" srcOrd="0" destOrd="0" presId="urn:microsoft.com/office/officeart/2005/8/layout/hierarchy1"/>
    <dgm:cxn modelId="{5CF12F6C-C824-418F-AECF-DF3507666A6F}" type="presOf" srcId="{B1AF8EC5-D228-4EA5-BE06-E438A8333D9D}" destId="{F6FE49FA-5AE2-4DA9-AB69-67732A4A20F0}" srcOrd="0" destOrd="0" presId="urn:microsoft.com/office/officeart/2005/8/layout/hierarchy1"/>
    <dgm:cxn modelId="{A40D3CC6-4E0A-4C20-A9CE-1F74E99FD874}" srcId="{CF43A96F-A748-4CDB-A57D-DC93CD539B2E}" destId="{45C1561F-5573-4605-AA40-1A546E9ADBD5}" srcOrd="0" destOrd="0" parTransId="{017873B6-D252-4F14-B93D-80212E02DCD2}" sibTransId="{1E4D76F5-E0B6-4879-89B0-5CEA1AE6E95F}"/>
    <dgm:cxn modelId="{696EF0AF-863C-42C4-827C-CAACE875C892}" type="presOf" srcId="{7C5B53C4-1820-4952-8B0A-41AEF3C5B6A9}" destId="{B52DB986-1016-41A7-96F7-282758477E62}" srcOrd="0" destOrd="0" presId="urn:microsoft.com/office/officeart/2005/8/layout/hierarchy1"/>
    <dgm:cxn modelId="{48194102-D51B-4C1C-B6FA-CE55E5A54DBC}" type="presOf" srcId="{A6580EFB-B5D9-403B-A2B0-888BB12575BC}" destId="{7A870F9D-FCE8-49F0-9C86-38E59FD73E3C}" srcOrd="0" destOrd="0" presId="urn:microsoft.com/office/officeart/2005/8/layout/hierarchy1"/>
    <dgm:cxn modelId="{670ECB95-76C9-4919-BAB3-6E900B946343}" type="presOf" srcId="{754CF597-B66E-4605-B70E-6AAEC128C32C}" destId="{6DB3286F-E06B-4E7B-BE40-120098819887}" srcOrd="0" destOrd="0" presId="urn:microsoft.com/office/officeart/2005/8/layout/hierarchy1"/>
    <dgm:cxn modelId="{10937EB3-9157-416A-AAE7-0211851D945D}" type="presOf" srcId="{D82683E2-35E0-4380-9B34-819C3243E807}" destId="{EE25CF25-D13C-4469-8459-5C0D1F6ED567}" srcOrd="0" destOrd="0" presId="urn:microsoft.com/office/officeart/2005/8/layout/hierarchy1"/>
    <dgm:cxn modelId="{BC350819-CBD2-4B14-8DFD-18A8C08749A0}" type="presOf" srcId="{B89BD55D-6C80-4C2E-95F5-0E4335A60511}" destId="{A1FF7D9E-1071-4478-A654-6C9E9101AC62}" srcOrd="0" destOrd="0" presId="urn:microsoft.com/office/officeart/2005/8/layout/hierarchy1"/>
    <dgm:cxn modelId="{1A6F253C-7854-4A0C-9159-DE6DE838F421}" srcId="{4A6EB15B-F8C1-4F65-A4AB-76225F559120}" destId="{8D268AF9-0592-4D9D-BF3F-573A2E6AFE00}" srcOrd="0" destOrd="0" parTransId="{776B4083-CA41-4A27-8ACD-45A4C82E6DC3}" sibTransId="{9B7A43E6-BB8E-4E43-8D4A-24C350C229EA}"/>
    <dgm:cxn modelId="{52E5B655-1636-46FA-B58A-A7D8D021080C}" type="presOf" srcId="{ED3D0D7B-43FE-4526-8298-55B074C83779}" destId="{E1D0E9ED-5405-4DB7-9280-A9E832A7BF7A}" srcOrd="0" destOrd="0" presId="urn:microsoft.com/office/officeart/2005/8/layout/hierarchy1"/>
    <dgm:cxn modelId="{B4CF2784-8189-454C-BC94-8BD9B56A13B6}" srcId="{B89BD55D-6C80-4C2E-95F5-0E4335A60511}" destId="{1C97A212-864D-4780-AE4F-D0BE9D6984CD}" srcOrd="0" destOrd="0" parTransId="{C59C91D7-086E-4F03-B2B7-CF52EA6D04E2}" sibTransId="{D590E1D6-2C86-47B9-9B92-FC28269D7C8E}"/>
    <dgm:cxn modelId="{44B93A68-4D96-4BC7-9520-75AEBE90F764}" srcId="{44EF96E0-4F53-45FC-92C2-1C688033EDA5}" destId="{B1AF8EC5-D228-4EA5-BE06-E438A8333D9D}" srcOrd="1" destOrd="0" parTransId="{874E3D59-5C00-42F8-A864-9210F2DAACA7}" sibTransId="{B2DCF22B-3D26-431E-98A4-084D7160D9E7}"/>
    <dgm:cxn modelId="{4B4E4A2C-770E-4B2F-90F7-15593BC12CF1}" srcId="{982F59E9-65C0-4B40-A3DB-648C82CF5D29}" destId="{516EE30D-A73F-4468-AC99-BF7A4109D541}" srcOrd="0" destOrd="0" parTransId="{18750FB2-547F-44E3-B471-E68E27018882}" sibTransId="{14D9FE78-319C-4BBD-806C-7EFDCB7F2E7E}"/>
    <dgm:cxn modelId="{86B5BFEF-2A57-4A92-A81B-DFDB41B515E1}" srcId="{982F59E9-65C0-4B40-A3DB-648C82CF5D29}" destId="{ED3D0D7B-43FE-4526-8298-55B074C83779}" srcOrd="1" destOrd="0" parTransId="{008B0586-30C2-4559-AF03-6C18C7A42F8F}" sibTransId="{1A53129C-79F6-4734-80A8-B1C7C67676C2}"/>
    <dgm:cxn modelId="{C6163E4C-CA30-4B25-BCE6-A6151B97CFD1}" type="presOf" srcId="{874E3D59-5C00-42F8-A864-9210F2DAACA7}" destId="{1B277BB1-6B74-4745-AFC3-CD993203B69B}" srcOrd="0" destOrd="0" presId="urn:microsoft.com/office/officeart/2005/8/layout/hierarchy1"/>
    <dgm:cxn modelId="{D169C00D-87F9-4CA8-8B25-21A1A62FD767}" type="presOf" srcId="{2AC8EC38-3DB0-401A-BF75-9B6AF8A7A761}" destId="{FEF65E4E-4A45-477A-BF9B-A070603D6E36}" srcOrd="0" destOrd="0" presId="urn:microsoft.com/office/officeart/2005/8/layout/hierarchy1"/>
    <dgm:cxn modelId="{3BB2F9BE-4BF2-4B6B-94A5-7AEE8EE79147}" srcId="{516EE30D-A73F-4468-AC99-BF7A4109D541}" destId="{5430AB1B-712D-4965-99B1-A299002AE55D}" srcOrd="0" destOrd="0" parTransId="{392C0730-6B8C-453D-9C63-E24B35230CC4}" sibTransId="{A45C69EA-B6BB-40CA-ACAB-1E70C7E5E4A8}"/>
    <dgm:cxn modelId="{05E2409D-56BC-4D00-A9FB-BCC75CA6BC02}" type="presParOf" srcId="{F920ABC0-F743-487D-BEB5-BBDDE00818E7}" destId="{48FBF204-199C-4C42-AFA7-2E934F639F34}" srcOrd="0" destOrd="0" presId="urn:microsoft.com/office/officeart/2005/8/layout/hierarchy1"/>
    <dgm:cxn modelId="{6769093B-09C5-4265-9C61-EA2DBF8A59A6}" type="presParOf" srcId="{48FBF204-199C-4C42-AFA7-2E934F639F34}" destId="{646315A9-EEC7-49E3-9C6D-590B423155AA}" srcOrd="0" destOrd="0" presId="urn:microsoft.com/office/officeart/2005/8/layout/hierarchy1"/>
    <dgm:cxn modelId="{5201DFAE-69AC-450C-8CE4-8CE923DE1D31}" type="presParOf" srcId="{646315A9-EEC7-49E3-9C6D-590B423155AA}" destId="{EFB19BE3-F7E7-44F9-AC80-6571845421DC}" srcOrd="0" destOrd="0" presId="urn:microsoft.com/office/officeart/2005/8/layout/hierarchy1"/>
    <dgm:cxn modelId="{B9273781-2914-4731-A8F7-1BDE0CF18256}" type="presParOf" srcId="{646315A9-EEC7-49E3-9C6D-590B423155AA}" destId="{6DC8DC54-B0A8-4A6C-A079-CEF190B2671A}" srcOrd="1" destOrd="0" presId="urn:microsoft.com/office/officeart/2005/8/layout/hierarchy1"/>
    <dgm:cxn modelId="{D795B59C-0A2F-4197-8348-1C662AA31795}" type="presParOf" srcId="{48FBF204-199C-4C42-AFA7-2E934F639F34}" destId="{CB3A08DF-72AB-4C78-999F-067955F64E25}" srcOrd="1" destOrd="0" presId="urn:microsoft.com/office/officeart/2005/8/layout/hierarchy1"/>
    <dgm:cxn modelId="{7DBAE323-FDBB-4945-BA8A-6699A7695A24}" type="presParOf" srcId="{CB3A08DF-72AB-4C78-999F-067955F64E25}" destId="{FEF65E4E-4A45-477A-BF9B-A070603D6E36}" srcOrd="0" destOrd="0" presId="urn:microsoft.com/office/officeart/2005/8/layout/hierarchy1"/>
    <dgm:cxn modelId="{2D9FBE02-87A7-4F2D-B943-5D3D7D7A1CFD}" type="presParOf" srcId="{CB3A08DF-72AB-4C78-999F-067955F64E25}" destId="{778AD450-4A6F-4153-850F-E84BA7025C35}" srcOrd="1" destOrd="0" presId="urn:microsoft.com/office/officeart/2005/8/layout/hierarchy1"/>
    <dgm:cxn modelId="{57B8AEBD-1F98-4BCC-9271-0905F77A23E2}" type="presParOf" srcId="{778AD450-4A6F-4153-850F-E84BA7025C35}" destId="{9C999D97-68B6-4E6B-9562-0D5B25205155}" srcOrd="0" destOrd="0" presId="urn:microsoft.com/office/officeart/2005/8/layout/hierarchy1"/>
    <dgm:cxn modelId="{49616725-502A-4F2B-8213-12F37AD6CB4D}" type="presParOf" srcId="{9C999D97-68B6-4E6B-9562-0D5B25205155}" destId="{CA6F64C6-445D-4251-8F94-94737733B88C}" srcOrd="0" destOrd="0" presId="urn:microsoft.com/office/officeart/2005/8/layout/hierarchy1"/>
    <dgm:cxn modelId="{85451EA4-34C0-4713-9CAD-66E7117072C3}" type="presParOf" srcId="{9C999D97-68B6-4E6B-9562-0D5B25205155}" destId="{525497BB-CF95-4779-AE9A-67804F938438}" srcOrd="1" destOrd="0" presId="urn:microsoft.com/office/officeart/2005/8/layout/hierarchy1"/>
    <dgm:cxn modelId="{AC9752E7-6754-418D-B020-26A702769EF8}" type="presParOf" srcId="{778AD450-4A6F-4153-850F-E84BA7025C35}" destId="{6E22D5B4-A0E8-4173-B4D1-84A63CC86AC3}" srcOrd="1" destOrd="0" presId="urn:microsoft.com/office/officeart/2005/8/layout/hierarchy1"/>
    <dgm:cxn modelId="{13560B48-BD45-4237-927F-C2AACD1E37C9}" type="presParOf" srcId="{6E22D5B4-A0E8-4173-B4D1-84A63CC86AC3}" destId="{5667B04B-F345-474A-B238-CDA1BAD339D9}" srcOrd="0" destOrd="0" presId="urn:microsoft.com/office/officeart/2005/8/layout/hierarchy1"/>
    <dgm:cxn modelId="{5161A63A-1E5F-4F68-A90E-BBC9B21A4D3F}" type="presParOf" srcId="{6E22D5B4-A0E8-4173-B4D1-84A63CC86AC3}" destId="{594B1E6E-C56C-480A-AE5C-B2527FD73D3F}" srcOrd="1" destOrd="0" presId="urn:microsoft.com/office/officeart/2005/8/layout/hierarchy1"/>
    <dgm:cxn modelId="{84187C4D-1506-46D3-8BD6-90B1A835CFAE}" type="presParOf" srcId="{594B1E6E-C56C-480A-AE5C-B2527FD73D3F}" destId="{35C75759-4A00-4B64-AC40-3BDB0F5A8B8C}" srcOrd="0" destOrd="0" presId="urn:microsoft.com/office/officeart/2005/8/layout/hierarchy1"/>
    <dgm:cxn modelId="{D32C4F56-F46F-4908-876E-8292C5BC992E}" type="presParOf" srcId="{35C75759-4A00-4B64-AC40-3BDB0F5A8B8C}" destId="{B51BB2BF-0D4D-4CE8-AEFC-4CEB1A424C3F}" srcOrd="0" destOrd="0" presId="urn:microsoft.com/office/officeart/2005/8/layout/hierarchy1"/>
    <dgm:cxn modelId="{4AD13B08-478D-410B-A2FF-A62720DCA5CA}" type="presParOf" srcId="{35C75759-4A00-4B64-AC40-3BDB0F5A8B8C}" destId="{B14A5425-AEED-4190-87FD-BE380E502DB4}" srcOrd="1" destOrd="0" presId="urn:microsoft.com/office/officeart/2005/8/layout/hierarchy1"/>
    <dgm:cxn modelId="{9C3D7FCA-3D90-4B10-8F26-9B0FC231BD5E}" type="presParOf" srcId="{594B1E6E-C56C-480A-AE5C-B2527FD73D3F}" destId="{43BB1470-74AD-4917-8DD0-B554E22E39E0}" srcOrd="1" destOrd="0" presId="urn:microsoft.com/office/officeart/2005/8/layout/hierarchy1"/>
    <dgm:cxn modelId="{1ED201C1-0B00-4538-9C02-24373CEB381B}" type="presParOf" srcId="{43BB1470-74AD-4917-8DD0-B554E22E39E0}" destId="{27564BF6-984A-4934-8FC6-34FD6F95D00C}" srcOrd="0" destOrd="0" presId="urn:microsoft.com/office/officeart/2005/8/layout/hierarchy1"/>
    <dgm:cxn modelId="{9663071E-059B-426A-8FEA-E19610627461}" type="presParOf" srcId="{43BB1470-74AD-4917-8DD0-B554E22E39E0}" destId="{0AE69107-AAFC-47CB-9280-4A502062C0BB}" srcOrd="1" destOrd="0" presId="urn:microsoft.com/office/officeart/2005/8/layout/hierarchy1"/>
    <dgm:cxn modelId="{8522A76A-2028-49C1-B2AC-630D70C105E0}" type="presParOf" srcId="{0AE69107-AAFC-47CB-9280-4A502062C0BB}" destId="{D05786B9-9A24-403C-9A77-45224F3DE3DD}" srcOrd="0" destOrd="0" presId="urn:microsoft.com/office/officeart/2005/8/layout/hierarchy1"/>
    <dgm:cxn modelId="{2AB18559-AE76-4187-97F8-80DF718AC125}" type="presParOf" srcId="{D05786B9-9A24-403C-9A77-45224F3DE3DD}" destId="{567F3898-D282-4DC3-873A-F874274CBB17}" srcOrd="0" destOrd="0" presId="urn:microsoft.com/office/officeart/2005/8/layout/hierarchy1"/>
    <dgm:cxn modelId="{FB37DF72-DE94-46EB-A349-B7F0307A719F}" type="presParOf" srcId="{D05786B9-9A24-403C-9A77-45224F3DE3DD}" destId="{E5102744-7950-4250-B4BA-F8A79636EFBE}" srcOrd="1" destOrd="0" presId="urn:microsoft.com/office/officeart/2005/8/layout/hierarchy1"/>
    <dgm:cxn modelId="{7E8487F4-9CB9-483D-95AE-6F1B021CA740}" type="presParOf" srcId="{0AE69107-AAFC-47CB-9280-4A502062C0BB}" destId="{EB75AF97-8DD4-4915-9F79-FA81F1B906EE}" srcOrd="1" destOrd="0" presId="urn:microsoft.com/office/officeart/2005/8/layout/hierarchy1"/>
    <dgm:cxn modelId="{AB69B0E8-2478-4CE7-A21C-3F336B47046E}" type="presParOf" srcId="{EB75AF97-8DD4-4915-9F79-FA81F1B906EE}" destId="{6DB3286F-E06B-4E7B-BE40-120098819887}" srcOrd="0" destOrd="0" presId="urn:microsoft.com/office/officeart/2005/8/layout/hierarchy1"/>
    <dgm:cxn modelId="{1F9466FF-E5B8-44A4-AA42-C7F1CCBEF087}" type="presParOf" srcId="{EB75AF97-8DD4-4915-9F79-FA81F1B906EE}" destId="{16B9EC7A-ED46-42ED-9278-B78E3F87DE14}" srcOrd="1" destOrd="0" presId="urn:microsoft.com/office/officeart/2005/8/layout/hierarchy1"/>
    <dgm:cxn modelId="{3D68171B-3261-4A39-AAAB-EAABF27C4468}" type="presParOf" srcId="{16B9EC7A-ED46-42ED-9278-B78E3F87DE14}" destId="{481F3930-55A7-4FA7-9751-7F15B66490E3}" srcOrd="0" destOrd="0" presId="urn:microsoft.com/office/officeart/2005/8/layout/hierarchy1"/>
    <dgm:cxn modelId="{D70B7935-A2F3-4415-9E42-4106961BF1DC}" type="presParOf" srcId="{481F3930-55A7-4FA7-9751-7F15B66490E3}" destId="{E700B124-CC9A-45B9-ABC2-82AA206659BA}" srcOrd="0" destOrd="0" presId="urn:microsoft.com/office/officeart/2005/8/layout/hierarchy1"/>
    <dgm:cxn modelId="{2A5775EC-E1EA-42B3-8A1D-F46C10757732}" type="presParOf" srcId="{481F3930-55A7-4FA7-9751-7F15B66490E3}" destId="{44260715-593E-4AFF-9E85-AEF9851EF82B}" srcOrd="1" destOrd="0" presId="urn:microsoft.com/office/officeart/2005/8/layout/hierarchy1"/>
    <dgm:cxn modelId="{514BB9C3-6FB2-452E-AB2F-FC7C429E4D7E}" type="presParOf" srcId="{16B9EC7A-ED46-42ED-9278-B78E3F87DE14}" destId="{0053044C-AC81-4802-BD4A-9236B01A0324}" srcOrd="1" destOrd="0" presId="urn:microsoft.com/office/officeart/2005/8/layout/hierarchy1"/>
    <dgm:cxn modelId="{15BDF26E-CAC9-44DA-9F2B-0EB45B240C8C}" type="presParOf" srcId="{6E22D5B4-A0E8-4173-B4D1-84A63CC86AC3}" destId="{1B277BB1-6B74-4745-AFC3-CD993203B69B}" srcOrd="2" destOrd="0" presId="urn:microsoft.com/office/officeart/2005/8/layout/hierarchy1"/>
    <dgm:cxn modelId="{106F5DAF-317B-4010-BE04-1800D4ECEC26}" type="presParOf" srcId="{6E22D5B4-A0E8-4173-B4D1-84A63CC86AC3}" destId="{805C42C4-61D9-412B-845D-3F14F4C3C0F3}" srcOrd="3" destOrd="0" presId="urn:microsoft.com/office/officeart/2005/8/layout/hierarchy1"/>
    <dgm:cxn modelId="{8EB06EB5-8D90-4BB7-AA76-337809E27297}" type="presParOf" srcId="{805C42C4-61D9-412B-845D-3F14F4C3C0F3}" destId="{8777AD38-8300-4D9F-8DD3-747010376C49}" srcOrd="0" destOrd="0" presId="urn:microsoft.com/office/officeart/2005/8/layout/hierarchy1"/>
    <dgm:cxn modelId="{E32C74AF-600E-4704-8B08-CEC7F4797399}" type="presParOf" srcId="{8777AD38-8300-4D9F-8DD3-747010376C49}" destId="{D5751152-A01C-4C88-B11D-BCFC256DB1B2}" srcOrd="0" destOrd="0" presId="urn:microsoft.com/office/officeart/2005/8/layout/hierarchy1"/>
    <dgm:cxn modelId="{805E5D3E-D602-4F5F-B32A-08C40CC3D755}" type="presParOf" srcId="{8777AD38-8300-4D9F-8DD3-747010376C49}" destId="{F6FE49FA-5AE2-4DA9-AB69-67732A4A20F0}" srcOrd="1" destOrd="0" presId="urn:microsoft.com/office/officeart/2005/8/layout/hierarchy1"/>
    <dgm:cxn modelId="{4C73AFCE-443A-4693-A207-66B03AC4174F}" type="presParOf" srcId="{805C42C4-61D9-412B-845D-3F14F4C3C0F3}" destId="{D9309070-2692-41A5-83CF-BD824FB6F883}" srcOrd="1" destOrd="0" presId="urn:microsoft.com/office/officeart/2005/8/layout/hierarchy1"/>
    <dgm:cxn modelId="{6F9751B5-9467-4229-B2F7-07DAFB3CE33B}" type="presParOf" srcId="{D9309070-2692-41A5-83CF-BD824FB6F883}" destId="{7A870F9D-FCE8-49F0-9C86-38E59FD73E3C}" srcOrd="0" destOrd="0" presId="urn:microsoft.com/office/officeart/2005/8/layout/hierarchy1"/>
    <dgm:cxn modelId="{F0515B9A-1044-46A9-920E-95A066C40F93}" type="presParOf" srcId="{D9309070-2692-41A5-83CF-BD824FB6F883}" destId="{0466B3DE-1FB7-4FC7-98F7-2690B8338A2B}" srcOrd="1" destOrd="0" presId="urn:microsoft.com/office/officeart/2005/8/layout/hierarchy1"/>
    <dgm:cxn modelId="{084A5B22-73E5-40AF-950F-899FF345DBD8}" type="presParOf" srcId="{0466B3DE-1FB7-4FC7-98F7-2690B8338A2B}" destId="{3588BD65-E2A3-489C-8CEF-962F42C9DB05}" srcOrd="0" destOrd="0" presId="urn:microsoft.com/office/officeart/2005/8/layout/hierarchy1"/>
    <dgm:cxn modelId="{16B10164-6C7F-490A-8476-42767F99EBBD}" type="presParOf" srcId="{3588BD65-E2A3-489C-8CEF-962F42C9DB05}" destId="{2495915B-325C-4A83-BEC6-9D910881876F}" srcOrd="0" destOrd="0" presId="urn:microsoft.com/office/officeart/2005/8/layout/hierarchy1"/>
    <dgm:cxn modelId="{2E9535B1-6428-4A53-84DD-873256C3D2BE}" type="presParOf" srcId="{3588BD65-E2A3-489C-8CEF-962F42C9DB05}" destId="{37D34A23-697E-49D1-9706-6E4F43279EE5}" srcOrd="1" destOrd="0" presId="urn:microsoft.com/office/officeart/2005/8/layout/hierarchy1"/>
    <dgm:cxn modelId="{E0B29A46-3066-4982-9867-B17994BC04AE}" type="presParOf" srcId="{0466B3DE-1FB7-4FC7-98F7-2690B8338A2B}" destId="{AD3946BB-4F73-45D2-8754-2826F8C2105A}" srcOrd="1" destOrd="0" presId="urn:microsoft.com/office/officeart/2005/8/layout/hierarchy1"/>
    <dgm:cxn modelId="{D721453B-D7E2-49EC-90EA-E1EE454428BE}" type="presParOf" srcId="{AD3946BB-4F73-45D2-8754-2826F8C2105A}" destId="{B1055697-A609-488E-87CF-E10DCB303F70}" srcOrd="0" destOrd="0" presId="urn:microsoft.com/office/officeart/2005/8/layout/hierarchy1"/>
    <dgm:cxn modelId="{5C412223-EC0F-4228-806E-1D4ADB2F8956}" type="presParOf" srcId="{AD3946BB-4F73-45D2-8754-2826F8C2105A}" destId="{268DEE6E-1270-4049-8A45-69AE551F4502}" srcOrd="1" destOrd="0" presId="urn:microsoft.com/office/officeart/2005/8/layout/hierarchy1"/>
    <dgm:cxn modelId="{920D7929-281D-42CB-B3D5-75BFF523FAD3}" type="presParOf" srcId="{268DEE6E-1270-4049-8A45-69AE551F4502}" destId="{F8AAD8B2-619B-4946-A2C3-C73D2FBF2EC4}" srcOrd="0" destOrd="0" presId="urn:microsoft.com/office/officeart/2005/8/layout/hierarchy1"/>
    <dgm:cxn modelId="{8C95C1F1-6728-45D2-9A22-4EB9DF122A0B}" type="presParOf" srcId="{F8AAD8B2-619B-4946-A2C3-C73D2FBF2EC4}" destId="{DA7821DC-8F4C-4270-81FD-7EB86BA3DB0C}" srcOrd="0" destOrd="0" presId="urn:microsoft.com/office/officeart/2005/8/layout/hierarchy1"/>
    <dgm:cxn modelId="{73B69A0A-4F04-4D33-AD1B-5535C11E6362}" type="presParOf" srcId="{F8AAD8B2-619B-4946-A2C3-C73D2FBF2EC4}" destId="{B07B64A8-73C4-403E-8F1B-F96F5097BA79}" srcOrd="1" destOrd="0" presId="urn:microsoft.com/office/officeart/2005/8/layout/hierarchy1"/>
    <dgm:cxn modelId="{141599CF-F026-4F56-B41C-484CAB8098A0}" type="presParOf" srcId="{268DEE6E-1270-4049-8A45-69AE551F4502}" destId="{185743AD-61ED-4E17-8467-EEB42070EE82}" srcOrd="1" destOrd="0" presId="urn:microsoft.com/office/officeart/2005/8/layout/hierarchy1"/>
    <dgm:cxn modelId="{8A8105A8-F2B4-4C89-982B-0111B7C43701}" type="presParOf" srcId="{6E22D5B4-A0E8-4173-B4D1-84A63CC86AC3}" destId="{3EACFF07-4169-4DE6-A769-B3CD0359F1B7}" srcOrd="4" destOrd="0" presId="urn:microsoft.com/office/officeart/2005/8/layout/hierarchy1"/>
    <dgm:cxn modelId="{774DCC0D-CEBC-4960-B5B0-4E5C632AED65}" type="presParOf" srcId="{6E22D5B4-A0E8-4173-B4D1-84A63CC86AC3}" destId="{FEB4B469-BF4A-4642-992D-0850C4E36257}" srcOrd="5" destOrd="0" presId="urn:microsoft.com/office/officeart/2005/8/layout/hierarchy1"/>
    <dgm:cxn modelId="{6924D206-4896-48D5-A614-1E6DBFEA1F45}" type="presParOf" srcId="{FEB4B469-BF4A-4642-992D-0850C4E36257}" destId="{DEAD2C34-AB56-4198-8D34-70D87A7383AA}" srcOrd="0" destOrd="0" presId="urn:microsoft.com/office/officeart/2005/8/layout/hierarchy1"/>
    <dgm:cxn modelId="{7A0FDC1C-A41E-4428-BF40-FF7FFE68731D}" type="presParOf" srcId="{DEAD2C34-AB56-4198-8D34-70D87A7383AA}" destId="{86C44CB9-4FD9-486D-ACAA-45F90392BB10}" srcOrd="0" destOrd="0" presId="urn:microsoft.com/office/officeart/2005/8/layout/hierarchy1"/>
    <dgm:cxn modelId="{B71D4571-CF88-4D12-A815-698DD169F1A5}" type="presParOf" srcId="{DEAD2C34-AB56-4198-8D34-70D87A7383AA}" destId="{BA415646-0588-4E4B-AE68-2AB702B4B25A}" srcOrd="1" destOrd="0" presId="urn:microsoft.com/office/officeart/2005/8/layout/hierarchy1"/>
    <dgm:cxn modelId="{7C86C5DD-1EB2-446B-92CC-A20D4E15AA36}" type="presParOf" srcId="{FEB4B469-BF4A-4642-992D-0850C4E36257}" destId="{E14461A4-A12E-443D-B3D5-9F7E19774AB5}" srcOrd="1" destOrd="0" presId="urn:microsoft.com/office/officeart/2005/8/layout/hierarchy1"/>
    <dgm:cxn modelId="{0DDD59E4-C296-47D7-9981-11E3CE74BEAC}" type="presParOf" srcId="{E14461A4-A12E-443D-B3D5-9F7E19774AB5}" destId="{D0D239C3-9FDE-4632-A23D-13103AD84709}" srcOrd="0" destOrd="0" presId="urn:microsoft.com/office/officeart/2005/8/layout/hierarchy1"/>
    <dgm:cxn modelId="{BC7B143D-B0DC-4EBA-B436-0F59C070E5E1}" type="presParOf" srcId="{E14461A4-A12E-443D-B3D5-9F7E19774AB5}" destId="{382F5944-77D1-4A22-9CBD-BA2C16743760}" srcOrd="1" destOrd="0" presId="urn:microsoft.com/office/officeart/2005/8/layout/hierarchy1"/>
    <dgm:cxn modelId="{F13CB6AE-D261-4DB3-ACCD-05A80884C640}" type="presParOf" srcId="{382F5944-77D1-4A22-9CBD-BA2C16743760}" destId="{A3C16491-01FA-43B2-8AAC-C195C909375E}" srcOrd="0" destOrd="0" presId="urn:microsoft.com/office/officeart/2005/8/layout/hierarchy1"/>
    <dgm:cxn modelId="{37D599C5-B8C0-4233-9A4B-2420ADFB7167}" type="presParOf" srcId="{A3C16491-01FA-43B2-8AAC-C195C909375E}" destId="{A079E67C-4C7C-40E2-810E-18FB9A498141}" srcOrd="0" destOrd="0" presId="urn:microsoft.com/office/officeart/2005/8/layout/hierarchy1"/>
    <dgm:cxn modelId="{9950AE9A-9C92-4ECC-9A0D-7FCEDE17913D}" type="presParOf" srcId="{A3C16491-01FA-43B2-8AAC-C195C909375E}" destId="{7BADFAF3-020C-4238-B2D8-279B82A1841E}" srcOrd="1" destOrd="0" presId="urn:microsoft.com/office/officeart/2005/8/layout/hierarchy1"/>
    <dgm:cxn modelId="{428B75D7-7F4F-457F-B5DE-F4F294A9C277}" type="presParOf" srcId="{382F5944-77D1-4A22-9CBD-BA2C16743760}" destId="{0F19E4B9-00F5-417F-BE96-32B8AB81B500}" srcOrd="1" destOrd="0" presId="urn:microsoft.com/office/officeart/2005/8/layout/hierarchy1"/>
    <dgm:cxn modelId="{F9DA736F-3E82-4E75-AAB4-FE0048387466}" type="presParOf" srcId="{0F19E4B9-00F5-417F-BE96-32B8AB81B500}" destId="{E3573947-EB65-4CB6-ADF7-F3B89E0F353D}" srcOrd="0" destOrd="0" presId="urn:microsoft.com/office/officeart/2005/8/layout/hierarchy1"/>
    <dgm:cxn modelId="{3E8EDB3F-A61D-41AC-94EB-9FBB1E260538}" type="presParOf" srcId="{0F19E4B9-00F5-417F-BE96-32B8AB81B500}" destId="{5C7B8A1E-7F9F-4AF6-AB76-A5C94B73F915}" srcOrd="1" destOrd="0" presId="urn:microsoft.com/office/officeart/2005/8/layout/hierarchy1"/>
    <dgm:cxn modelId="{31A679CF-2A1B-4635-AF0B-D0689248599B}" type="presParOf" srcId="{5C7B8A1E-7F9F-4AF6-AB76-A5C94B73F915}" destId="{FF05010C-26F3-4822-AC74-31B1E51AD837}" srcOrd="0" destOrd="0" presId="urn:microsoft.com/office/officeart/2005/8/layout/hierarchy1"/>
    <dgm:cxn modelId="{9F4028BA-F128-42AA-AD9A-C6F8498B2B63}" type="presParOf" srcId="{FF05010C-26F3-4822-AC74-31B1E51AD837}" destId="{DB206AC1-232C-48DC-A9C2-FEAFDD99B2A0}" srcOrd="0" destOrd="0" presId="urn:microsoft.com/office/officeart/2005/8/layout/hierarchy1"/>
    <dgm:cxn modelId="{79083D5E-2BF1-4292-ABB4-49C04A5A3817}" type="presParOf" srcId="{FF05010C-26F3-4822-AC74-31B1E51AD837}" destId="{D9285981-A988-4CA8-9048-EF40F4A2BDC9}" srcOrd="1" destOrd="0" presId="urn:microsoft.com/office/officeart/2005/8/layout/hierarchy1"/>
    <dgm:cxn modelId="{86B494AC-6772-4498-A7E3-42FCA45C0614}" type="presParOf" srcId="{5C7B8A1E-7F9F-4AF6-AB76-A5C94B73F915}" destId="{1FE1C8F9-4C1D-48F1-BA04-5753F5ABE020}" srcOrd="1" destOrd="0" presId="urn:microsoft.com/office/officeart/2005/8/layout/hierarchy1"/>
    <dgm:cxn modelId="{EB0E419E-30F1-4DCF-8CED-CF212D8CE841}" type="presParOf" srcId="{6E22D5B4-A0E8-4173-B4D1-84A63CC86AC3}" destId="{E0EF03CA-A6CD-4D4C-AFD3-A1B802B6E387}" srcOrd="6" destOrd="0" presId="urn:microsoft.com/office/officeart/2005/8/layout/hierarchy1"/>
    <dgm:cxn modelId="{3EB46B98-6F52-4780-BF68-B53E25F786DF}" type="presParOf" srcId="{6E22D5B4-A0E8-4173-B4D1-84A63CC86AC3}" destId="{5BAB0F90-9DB3-4EE7-906E-1087F7209686}" srcOrd="7" destOrd="0" presId="urn:microsoft.com/office/officeart/2005/8/layout/hierarchy1"/>
    <dgm:cxn modelId="{A67FAD88-A19E-4970-886F-6FCFA1EF4A6F}" type="presParOf" srcId="{5BAB0F90-9DB3-4EE7-906E-1087F7209686}" destId="{60B540D3-1B82-4548-B31A-966A565B92ED}" srcOrd="0" destOrd="0" presId="urn:microsoft.com/office/officeart/2005/8/layout/hierarchy1"/>
    <dgm:cxn modelId="{C8B39AB1-E89B-466E-B7BE-D74D13A12525}" type="presParOf" srcId="{60B540D3-1B82-4548-B31A-966A565B92ED}" destId="{A9A28B4C-4258-4CC6-9ACD-A137E6B3F56A}" srcOrd="0" destOrd="0" presId="urn:microsoft.com/office/officeart/2005/8/layout/hierarchy1"/>
    <dgm:cxn modelId="{DD8DA01C-D0A5-4049-A16D-022B04D723A3}" type="presParOf" srcId="{60B540D3-1B82-4548-B31A-966A565B92ED}" destId="{61EF6883-B7E5-4950-ADE3-898544C64A21}" srcOrd="1" destOrd="0" presId="urn:microsoft.com/office/officeart/2005/8/layout/hierarchy1"/>
    <dgm:cxn modelId="{DADE7787-7CF4-4574-9EF0-EC334BB69DC4}" type="presParOf" srcId="{5BAB0F90-9DB3-4EE7-906E-1087F7209686}" destId="{6DFC6570-9F57-46BA-B022-43D7E9FEC848}" srcOrd="1" destOrd="0" presId="urn:microsoft.com/office/officeart/2005/8/layout/hierarchy1"/>
    <dgm:cxn modelId="{B16FCC8A-8197-42B7-82AF-950CA305EAE7}" type="presParOf" srcId="{6DFC6570-9F57-46BA-B022-43D7E9FEC848}" destId="{C41B53A5-4161-41AA-8169-B8B520D5541A}" srcOrd="0" destOrd="0" presId="urn:microsoft.com/office/officeart/2005/8/layout/hierarchy1"/>
    <dgm:cxn modelId="{200AAF59-B861-4E59-B628-811339EA3ABF}" type="presParOf" srcId="{6DFC6570-9F57-46BA-B022-43D7E9FEC848}" destId="{B74CB998-655A-417F-9851-8A9DA367730C}" srcOrd="1" destOrd="0" presId="urn:microsoft.com/office/officeart/2005/8/layout/hierarchy1"/>
    <dgm:cxn modelId="{106DF3AE-C5AE-46C6-A04A-5F54C3A610BB}" type="presParOf" srcId="{B74CB998-655A-417F-9851-8A9DA367730C}" destId="{D5EFD634-C71F-4424-9BD6-9D57F9971631}" srcOrd="0" destOrd="0" presId="urn:microsoft.com/office/officeart/2005/8/layout/hierarchy1"/>
    <dgm:cxn modelId="{091D7F64-3E97-49E4-A212-557D60AC8062}" type="presParOf" srcId="{D5EFD634-C71F-4424-9BD6-9D57F9971631}" destId="{868E5573-0C19-45C3-AC06-8887CCCF1208}" srcOrd="0" destOrd="0" presId="urn:microsoft.com/office/officeart/2005/8/layout/hierarchy1"/>
    <dgm:cxn modelId="{D9481263-3032-4497-91F3-47CCECFA7895}" type="presParOf" srcId="{D5EFD634-C71F-4424-9BD6-9D57F9971631}" destId="{A1FF7D9E-1071-4478-A654-6C9E9101AC62}" srcOrd="1" destOrd="0" presId="urn:microsoft.com/office/officeart/2005/8/layout/hierarchy1"/>
    <dgm:cxn modelId="{FD12238C-E29D-409F-946C-0F6DF42D8247}" type="presParOf" srcId="{B74CB998-655A-417F-9851-8A9DA367730C}" destId="{A842CA2F-BEDD-4D4E-8BE7-E4D4E6CBB128}" srcOrd="1" destOrd="0" presId="urn:microsoft.com/office/officeart/2005/8/layout/hierarchy1"/>
    <dgm:cxn modelId="{BA36F122-2BD1-45D7-9D07-655602B370EF}" type="presParOf" srcId="{A842CA2F-BEDD-4D4E-8BE7-E4D4E6CBB128}" destId="{54E6F5BF-2A6E-4827-83D1-8BACA7B5560C}" srcOrd="0" destOrd="0" presId="urn:microsoft.com/office/officeart/2005/8/layout/hierarchy1"/>
    <dgm:cxn modelId="{979507A1-996C-444A-A325-86964F110CB2}" type="presParOf" srcId="{A842CA2F-BEDD-4D4E-8BE7-E4D4E6CBB128}" destId="{4B86BAB2-83E1-49AA-9238-743C893A71B1}" srcOrd="1" destOrd="0" presId="urn:microsoft.com/office/officeart/2005/8/layout/hierarchy1"/>
    <dgm:cxn modelId="{765697FE-D7E1-486E-B3D1-0A60CC243686}" type="presParOf" srcId="{4B86BAB2-83E1-49AA-9238-743C893A71B1}" destId="{594D1D44-B07B-4418-A6BA-327FADD72802}" srcOrd="0" destOrd="0" presId="urn:microsoft.com/office/officeart/2005/8/layout/hierarchy1"/>
    <dgm:cxn modelId="{96608365-47F0-489C-8F48-57E9F68D0CBD}" type="presParOf" srcId="{594D1D44-B07B-4418-A6BA-327FADD72802}" destId="{A44992DE-9409-42FC-8BDA-061574260D07}" srcOrd="0" destOrd="0" presId="urn:microsoft.com/office/officeart/2005/8/layout/hierarchy1"/>
    <dgm:cxn modelId="{764FC599-0B88-4318-B4F0-79EFE477772C}" type="presParOf" srcId="{594D1D44-B07B-4418-A6BA-327FADD72802}" destId="{627F8147-8F8E-40CA-9387-82A91F6C8830}" srcOrd="1" destOrd="0" presId="urn:microsoft.com/office/officeart/2005/8/layout/hierarchy1"/>
    <dgm:cxn modelId="{1AE6EE48-F2D3-49BD-A6E0-BF910B5EDB4D}" type="presParOf" srcId="{4B86BAB2-83E1-49AA-9238-743C893A71B1}" destId="{E2D085BA-6667-4BAF-B9A6-A9E68D2819A0}" srcOrd="1" destOrd="0" presId="urn:microsoft.com/office/officeart/2005/8/layout/hierarchy1"/>
    <dgm:cxn modelId="{DE99EC8F-122B-459C-80AA-A30BF8BF68B2}" type="presParOf" srcId="{CB3A08DF-72AB-4C78-999F-067955F64E25}" destId="{7F5E22DD-8AC4-4AF8-A0E4-9B840F236153}" srcOrd="2" destOrd="0" presId="urn:microsoft.com/office/officeart/2005/8/layout/hierarchy1"/>
    <dgm:cxn modelId="{A0DABE9C-12BA-4F22-8CA5-A0225677F4E0}" type="presParOf" srcId="{CB3A08DF-72AB-4C78-999F-067955F64E25}" destId="{9A92A65B-33C8-424D-AA42-00FF32587F9A}" srcOrd="3" destOrd="0" presId="urn:microsoft.com/office/officeart/2005/8/layout/hierarchy1"/>
    <dgm:cxn modelId="{4DFE8A8F-490B-48F1-8FB4-F830E36B0641}" type="presParOf" srcId="{9A92A65B-33C8-424D-AA42-00FF32587F9A}" destId="{E9E24EF8-B9A6-4668-8309-87A4E70BAA67}" srcOrd="0" destOrd="0" presId="urn:microsoft.com/office/officeart/2005/8/layout/hierarchy1"/>
    <dgm:cxn modelId="{9049B89A-E9F5-4B83-926B-1C717F902DDA}" type="presParOf" srcId="{E9E24EF8-B9A6-4668-8309-87A4E70BAA67}" destId="{559A2E92-32E3-40D0-A181-9EEE61C04E9B}" srcOrd="0" destOrd="0" presId="urn:microsoft.com/office/officeart/2005/8/layout/hierarchy1"/>
    <dgm:cxn modelId="{DE6DA3D3-874F-434A-B9ED-FA43BD81675B}" type="presParOf" srcId="{E9E24EF8-B9A6-4668-8309-87A4E70BAA67}" destId="{50F7C45A-0220-40C7-A202-1C4534BD4C7D}" srcOrd="1" destOrd="0" presId="urn:microsoft.com/office/officeart/2005/8/layout/hierarchy1"/>
    <dgm:cxn modelId="{77BBD951-D9E9-4CA4-A75F-EB6D4D1B808A}" type="presParOf" srcId="{9A92A65B-33C8-424D-AA42-00FF32587F9A}" destId="{8921BFD4-10FC-4CE3-9E8D-44EA3B07577C}" srcOrd="1" destOrd="0" presId="urn:microsoft.com/office/officeart/2005/8/layout/hierarchy1"/>
    <dgm:cxn modelId="{D70727B4-4589-4ADD-8769-C5CA27D4D6E7}" type="presParOf" srcId="{8921BFD4-10FC-4CE3-9E8D-44EA3B07577C}" destId="{FEF5DA32-C678-4970-A7AE-0F98457A541B}" srcOrd="0" destOrd="0" presId="urn:microsoft.com/office/officeart/2005/8/layout/hierarchy1"/>
    <dgm:cxn modelId="{F7A94192-6447-4D9D-B147-C3A11C54E701}" type="presParOf" srcId="{8921BFD4-10FC-4CE3-9E8D-44EA3B07577C}" destId="{B9FC1034-D472-4E3E-96EC-E1F29F0D8D8A}" srcOrd="1" destOrd="0" presId="urn:microsoft.com/office/officeart/2005/8/layout/hierarchy1"/>
    <dgm:cxn modelId="{7D2AD969-2FC4-4EDC-A95D-88846F40529D}" type="presParOf" srcId="{B9FC1034-D472-4E3E-96EC-E1F29F0D8D8A}" destId="{7426A0D5-3B08-484D-919B-F866C920A51C}" srcOrd="0" destOrd="0" presId="urn:microsoft.com/office/officeart/2005/8/layout/hierarchy1"/>
    <dgm:cxn modelId="{B563873B-D37C-497E-AE41-81EBDD2584A8}" type="presParOf" srcId="{7426A0D5-3B08-484D-919B-F866C920A51C}" destId="{21876989-9B98-4B97-9597-541AE73DE4C7}" srcOrd="0" destOrd="0" presId="urn:microsoft.com/office/officeart/2005/8/layout/hierarchy1"/>
    <dgm:cxn modelId="{4C02EB6F-DE61-4749-A6AE-22160CFA15DB}" type="presParOf" srcId="{7426A0D5-3B08-484D-919B-F866C920A51C}" destId="{B7A00527-5D55-404F-8CFF-BC0C3D52CF7B}" srcOrd="1" destOrd="0" presId="urn:microsoft.com/office/officeart/2005/8/layout/hierarchy1"/>
    <dgm:cxn modelId="{77B49E20-D41F-4CA0-8ACE-5BEEF8B7FB92}" type="presParOf" srcId="{B9FC1034-D472-4E3E-96EC-E1F29F0D8D8A}" destId="{962F793A-82FF-42E5-8E11-7FA450C6D906}" srcOrd="1" destOrd="0" presId="urn:microsoft.com/office/officeart/2005/8/layout/hierarchy1"/>
    <dgm:cxn modelId="{CEBE2B50-0ABD-4685-B4E4-980CF8F476A1}" type="presParOf" srcId="{962F793A-82FF-42E5-8E11-7FA450C6D906}" destId="{A32FC58D-FA0C-48ED-A133-C9D20E8160F5}" srcOrd="0" destOrd="0" presId="urn:microsoft.com/office/officeart/2005/8/layout/hierarchy1"/>
    <dgm:cxn modelId="{23CC89DA-82FE-44AE-8258-C2E5A668E8F5}" type="presParOf" srcId="{962F793A-82FF-42E5-8E11-7FA450C6D906}" destId="{44BBFE4D-5B5A-46BA-AE62-06B3245877C8}" srcOrd="1" destOrd="0" presId="urn:microsoft.com/office/officeart/2005/8/layout/hierarchy1"/>
    <dgm:cxn modelId="{9DD7124A-AB52-47B1-83F8-452EA1729E3D}" type="presParOf" srcId="{44BBFE4D-5B5A-46BA-AE62-06B3245877C8}" destId="{A92B7F52-A2FA-45DA-818C-D8933AB57D28}" srcOrd="0" destOrd="0" presId="urn:microsoft.com/office/officeart/2005/8/layout/hierarchy1"/>
    <dgm:cxn modelId="{6CD2314C-1A3F-4BF4-B32D-079656657B19}" type="presParOf" srcId="{A92B7F52-A2FA-45DA-818C-D8933AB57D28}" destId="{88E94F03-B712-4905-A041-BF1B32E319B5}" srcOrd="0" destOrd="0" presId="urn:microsoft.com/office/officeart/2005/8/layout/hierarchy1"/>
    <dgm:cxn modelId="{935871D1-4C5D-4F96-8479-BFACCD2D0552}" type="presParOf" srcId="{A92B7F52-A2FA-45DA-818C-D8933AB57D28}" destId="{358E2296-DBD1-4A35-85E4-E5891A5FEC52}" srcOrd="1" destOrd="0" presId="urn:microsoft.com/office/officeart/2005/8/layout/hierarchy1"/>
    <dgm:cxn modelId="{180A483C-2D55-4443-B298-EF6B0FDEACBB}" type="presParOf" srcId="{44BBFE4D-5B5A-46BA-AE62-06B3245877C8}" destId="{16DCD9D7-2D02-417F-AB0E-A6D38945F4D9}" srcOrd="1" destOrd="0" presId="urn:microsoft.com/office/officeart/2005/8/layout/hierarchy1"/>
    <dgm:cxn modelId="{4AC0F037-4125-4EEC-A35D-6AD9E804E85F}" type="presParOf" srcId="{8921BFD4-10FC-4CE3-9E8D-44EA3B07577C}" destId="{CB848CD6-76FB-4F56-A9E0-E62BC1720F05}" srcOrd="2" destOrd="0" presId="urn:microsoft.com/office/officeart/2005/8/layout/hierarchy1"/>
    <dgm:cxn modelId="{2A63C22F-0FF0-4557-8301-25B95A036328}" type="presParOf" srcId="{8921BFD4-10FC-4CE3-9E8D-44EA3B07577C}" destId="{0FE2A62E-0F6B-4804-A576-34D93C35434B}" srcOrd="3" destOrd="0" presId="urn:microsoft.com/office/officeart/2005/8/layout/hierarchy1"/>
    <dgm:cxn modelId="{4D7DA2BC-0EA5-49FF-B160-A43A08E4A285}" type="presParOf" srcId="{0FE2A62E-0F6B-4804-A576-34D93C35434B}" destId="{06D0960F-5D12-474D-B69E-2522BA80DE8A}" srcOrd="0" destOrd="0" presId="urn:microsoft.com/office/officeart/2005/8/layout/hierarchy1"/>
    <dgm:cxn modelId="{B78237DF-7223-4D56-8C5C-4E841894C821}" type="presParOf" srcId="{06D0960F-5D12-474D-B69E-2522BA80DE8A}" destId="{C797D387-769B-4B2E-B57C-F097D5AEC9C2}" srcOrd="0" destOrd="0" presId="urn:microsoft.com/office/officeart/2005/8/layout/hierarchy1"/>
    <dgm:cxn modelId="{2A6921EF-A29C-49BE-BD41-F4EF15E63943}" type="presParOf" srcId="{06D0960F-5D12-474D-B69E-2522BA80DE8A}" destId="{E1D0E9ED-5405-4DB7-9280-A9E832A7BF7A}" srcOrd="1" destOrd="0" presId="urn:microsoft.com/office/officeart/2005/8/layout/hierarchy1"/>
    <dgm:cxn modelId="{E4867087-5AB2-496D-B849-5FB12BCF9371}" type="presParOf" srcId="{0FE2A62E-0F6B-4804-A576-34D93C35434B}" destId="{06980395-DAD7-4253-9957-AD2332F72BCA}" srcOrd="1" destOrd="0" presId="urn:microsoft.com/office/officeart/2005/8/layout/hierarchy1"/>
    <dgm:cxn modelId="{3D201BAA-D75B-4401-A9CF-1AE90C9D9BDD}" type="presParOf" srcId="{06980395-DAD7-4253-9957-AD2332F72BCA}" destId="{B52DB986-1016-41A7-96F7-282758477E62}" srcOrd="0" destOrd="0" presId="urn:microsoft.com/office/officeart/2005/8/layout/hierarchy1"/>
    <dgm:cxn modelId="{AA50CFEC-5D2B-4036-B55C-D022FE86D8AF}" type="presParOf" srcId="{06980395-DAD7-4253-9957-AD2332F72BCA}" destId="{1D591FBD-8134-4E24-94F8-1C4008908B5B}" srcOrd="1" destOrd="0" presId="urn:microsoft.com/office/officeart/2005/8/layout/hierarchy1"/>
    <dgm:cxn modelId="{2DA73217-A1A6-4D0C-BDC6-163C7993E196}" type="presParOf" srcId="{1D591FBD-8134-4E24-94F8-1C4008908B5B}" destId="{9850D5DD-DC7E-4131-A0DA-E8875E177C84}" srcOrd="0" destOrd="0" presId="urn:microsoft.com/office/officeart/2005/8/layout/hierarchy1"/>
    <dgm:cxn modelId="{59AE9314-F9D6-4DAB-AF7C-EE52CAD50FBF}" type="presParOf" srcId="{9850D5DD-DC7E-4131-A0DA-E8875E177C84}" destId="{A7EEEAA2-6889-4428-BA83-9D5BEAC844D0}" srcOrd="0" destOrd="0" presId="urn:microsoft.com/office/officeart/2005/8/layout/hierarchy1"/>
    <dgm:cxn modelId="{49CA6ACF-5212-4029-AF21-B20716A09637}" type="presParOf" srcId="{9850D5DD-DC7E-4131-A0DA-E8875E177C84}" destId="{220F86A1-9F61-4A31-B0F7-6724AA0FEB2F}" srcOrd="1" destOrd="0" presId="urn:microsoft.com/office/officeart/2005/8/layout/hierarchy1"/>
    <dgm:cxn modelId="{01A5CCA5-7712-4F5A-B358-DD5FEDE72D27}" type="presParOf" srcId="{1D591FBD-8134-4E24-94F8-1C4008908B5B}" destId="{BDACAC73-7EBC-4BFE-A534-810E59A3E842}" srcOrd="1" destOrd="0" presId="urn:microsoft.com/office/officeart/2005/8/layout/hierarchy1"/>
    <dgm:cxn modelId="{42B5FC51-CDC3-4B04-A1E8-77FA4D445054}" type="presParOf" srcId="{8921BFD4-10FC-4CE3-9E8D-44EA3B07577C}" destId="{EE25CF25-D13C-4469-8459-5C0D1F6ED567}" srcOrd="4" destOrd="0" presId="urn:microsoft.com/office/officeart/2005/8/layout/hierarchy1"/>
    <dgm:cxn modelId="{1EDD717D-1BDC-431C-9E7C-6422AF682410}" type="presParOf" srcId="{8921BFD4-10FC-4CE3-9E8D-44EA3B07577C}" destId="{14190735-F0C0-458E-87E3-EFA7E82F9298}" srcOrd="5" destOrd="0" presId="urn:microsoft.com/office/officeart/2005/8/layout/hierarchy1"/>
    <dgm:cxn modelId="{96279650-FBDF-44AA-A125-63D719B8FBE8}" type="presParOf" srcId="{14190735-F0C0-458E-87E3-EFA7E82F9298}" destId="{4697499A-88F5-477A-B945-6D0EF76DEF42}" srcOrd="0" destOrd="0" presId="urn:microsoft.com/office/officeart/2005/8/layout/hierarchy1"/>
    <dgm:cxn modelId="{8C0E6449-724B-4F2E-9267-59889898C0A6}" type="presParOf" srcId="{4697499A-88F5-477A-B945-6D0EF76DEF42}" destId="{21BE6866-8FA2-4CC0-8945-23E0E905CEF0}" srcOrd="0" destOrd="0" presId="urn:microsoft.com/office/officeart/2005/8/layout/hierarchy1"/>
    <dgm:cxn modelId="{10B4B792-9C00-49DE-BBD9-7893DCFB2256}" type="presParOf" srcId="{4697499A-88F5-477A-B945-6D0EF76DEF42}" destId="{72001FD6-23ED-4F8C-9CC6-1CF7C0534EC8}" srcOrd="1" destOrd="0" presId="urn:microsoft.com/office/officeart/2005/8/layout/hierarchy1"/>
    <dgm:cxn modelId="{B731731E-8A14-495A-A13B-634AC1621EB9}" type="presParOf" srcId="{14190735-F0C0-458E-87E3-EFA7E82F9298}" destId="{2485789E-BC86-4899-8ABC-9A99D4AE2E89}" srcOrd="1" destOrd="0" presId="urn:microsoft.com/office/officeart/2005/8/layout/hierarchy1"/>
    <dgm:cxn modelId="{5EFB881F-D7BA-4170-86F7-B073BEB58DDB}" type="presParOf" srcId="{2485789E-BC86-4899-8ABC-9A99D4AE2E89}" destId="{ADC9A1BB-13B8-4727-B90B-6DE6A7432D69}" srcOrd="0" destOrd="0" presId="urn:microsoft.com/office/officeart/2005/8/layout/hierarchy1"/>
    <dgm:cxn modelId="{BDF1E7CE-B5C0-42ED-9B43-C2A1AD4DA4E7}" type="presParOf" srcId="{2485789E-BC86-4899-8ABC-9A99D4AE2E89}" destId="{F9A3373A-F9D3-4A2C-AA35-4A6B03780539}" srcOrd="1" destOrd="0" presId="urn:microsoft.com/office/officeart/2005/8/layout/hierarchy1"/>
    <dgm:cxn modelId="{C608FA08-4A88-4BFE-A913-798AF7B50C76}" type="presParOf" srcId="{F9A3373A-F9D3-4A2C-AA35-4A6B03780539}" destId="{368FD83D-8D43-4EC4-BEA3-C93C2F016A9C}" srcOrd="0" destOrd="0" presId="urn:microsoft.com/office/officeart/2005/8/layout/hierarchy1"/>
    <dgm:cxn modelId="{12D7649C-209F-4A9E-A1B0-5AAED3CB8504}" type="presParOf" srcId="{368FD83D-8D43-4EC4-BEA3-C93C2F016A9C}" destId="{369D9855-5708-4664-9762-632B5793CF42}" srcOrd="0" destOrd="0" presId="urn:microsoft.com/office/officeart/2005/8/layout/hierarchy1"/>
    <dgm:cxn modelId="{E20C4F54-EDA0-4FE6-898E-6EDDE6467208}" type="presParOf" srcId="{368FD83D-8D43-4EC4-BEA3-C93C2F016A9C}" destId="{C0F448AA-8B6A-4F53-AF0E-2AA26D9B13CD}" srcOrd="1" destOrd="0" presId="urn:microsoft.com/office/officeart/2005/8/layout/hierarchy1"/>
    <dgm:cxn modelId="{2FDCA2DE-740C-4A03-8077-18B4EB9C718F}" type="presParOf" srcId="{F9A3373A-F9D3-4A2C-AA35-4A6B03780539}" destId="{1FBDE375-C02B-46F2-81E9-ABBCB7D836F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C9A1BB-13B8-4727-B90B-6DE6A7432D69}">
      <dsp:nvSpPr>
        <dsp:cNvPr id="0" name=""/>
        <dsp:cNvSpPr/>
      </dsp:nvSpPr>
      <dsp:spPr>
        <a:xfrm>
          <a:off x="8213716" y="3092963"/>
          <a:ext cx="91440" cy="2832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25CF25-D13C-4469-8459-5C0D1F6ED567}">
      <dsp:nvSpPr>
        <dsp:cNvPr id="0" name=""/>
        <dsp:cNvSpPr/>
      </dsp:nvSpPr>
      <dsp:spPr>
        <a:xfrm>
          <a:off x="7075529" y="2201787"/>
          <a:ext cx="1183906" cy="272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433"/>
              </a:lnTo>
              <a:lnTo>
                <a:pt x="1183906" y="182433"/>
              </a:lnTo>
              <a:lnTo>
                <a:pt x="1183906" y="2726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2DB986-1016-41A7-96F7-282758477E62}">
      <dsp:nvSpPr>
        <dsp:cNvPr id="0" name=""/>
        <dsp:cNvSpPr/>
      </dsp:nvSpPr>
      <dsp:spPr>
        <a:xfrm>
          <a:off x="7023234" y="3092963"/>
          <a:ext cx="91440" cy="2832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48CD6-76FB-4F56-A9E0-E62BC1720F05}">
      <dsp:nvSpPr>
        <dsp:cNvPr id="0" name=""/>
        <dsp:cNvSpPr/>
      </dsp:nvSpPr>
      <dsp:spPr>
        <a:xfrm>
          <a:off x="7023234" y="2201787"/>
          <a:ext cx="91440" cy="272666"/>
        </a:xfrm>
        <a:custGeom>
          <a:avLst/>
          <a:gdLst/>
          <a:ahLst/>
          <a:cxnLst/>
          <a:rect l="0" t="0" r="0" b="0"/>
          <a:pathLst>
            <a:path>
              <a:moveTo>
                <a:pt x="52294" y="0"/>
              </a:moveTo>
              <a:lnTo>
                <a:pt x="52294" y="182433"/>
              </a:lnTo>
              <a:lnTo>
                <a:pt x="45720" y="182433"/>
              </a:lnTo>
              <a:lnTo>
                <a:pt x="45720" y="2726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2FC58D-FA0C-48ED-A133-C9D20E8160F5}">
      <dsp:nvSpPr>
        <dsp:cNvPr id="0" name=""/>
        <dsp:cNvSpPr/>
      </dsp:nvSpPr>
      <dsp:spPr>
        <a:xfrm>
          <a:off x="5832753" y="3092963"/>
          <a:ext cx="91440" cy="2832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F5DA32-C678-4970-A7AE-0F98457A541B}">
      <dsp:nvSpPr>
        <dsp:cNvPr id="0" name=""/>
        <dsp:cNvSpPr/>
      </dsp:nvSpPr>
      <dsp:spPr>
        <a:xfrm>
          <a:off x="5878473" y="2201787"/>
          <a:ext cx="1197056" cy="272666"/>
        </a:xfrm>
        <a:custGeom>
          <a:avLst/>
          <a:gdLst/>
          <a:ahLst/>
          <a:cxnLst/>
          <a:rect l="0" t="0" r="0" b="0"/>
          <a:pathLst>
            <a:path>
              <a:moveTo>
                <a:pt x="1197056" y="0"/>
              </a:moveTo>
              <a:lnTo>
                <a:pt x="1197056" y="182433"/>
              </a:lnTo>
              <a:lnTo>
                <a:pt x="0" y="182433"/>
              </a:lnTo>
              <a:lnTo>
                <a:pt x="0" y="2726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5E22DD-8AC4-4AF8-A0E4-9B840F236153}">
      <dsp:nvSpPr>
        <dsp:cNvPr id="0" name=""/>
        <dsp:cNvSpPr/>
      </dsp:nvSpPr>
      <dsp:spPr>
        <a:xfrm>
          <a:off x="4828805" y="1289384"/>
          <a:ext cx="2246723" cy="2938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661"/>
              </a:lnTo>
              <a:lnTo>
                <a:pt x="2246723" y="203661"/>
              </a:lnTo>
              <a:lnTo>
                <a:pt x="2246723" y="2938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E6F5BF-2A6E-4827-83D1-8BACA7B5560C}">
      <dsp:nvSpPr>
        <dsp:cNvPr id="0" name=""/>
        <dsp:cNvSpPr/>
      </dsp:nvSpPr>
      <dsp:spPr>
        <a:xfrm>
          <a:off x="4642272" y="3994753"/>
          <a:ext cx="91440" cy="2832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B53A5-4161-41AA-8169-B8B520D5541A}">
      <dsp:nvSpPr>
        <dsp:cNvPr id="0" name=""/>
        <dsp:cNvSpPr/>
      </dsp:nvSpPr>
      <dsp:spPr>
        <a:xfrm>
          <a:off x="4642272" y="3092963"/>
          <a:ext cx="91440" cy="2832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EF03CA-A6CD-4D4C-AFD3-A1B802B6E387}">
      <dsp:nvSpPr>
        <dsp:cNvPr id="0" name=""/>
        <dsp:cNvSpPr/>
      </dsp:nvSpPr>
      <dsp:spPr>
        <a:xfrm>
          <a:off x="2588656" y="2191174"/>
          <a:ext cx="2099335" cy="283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047"/>
              </a:lnTo>
              <a:lnTo>
                <a:pt x="2099335" y="193047"/>
              </a:lnTo>
              <a:lnTo>
                <a:pt x="2099335" y="283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73947-EB65-4CB6-ADF7-F3B89E0F353D}">
      <dsp:nvSpPr>
        <dsp:cNvPr id="0" name=""/>
        <dsp:cNvSpPr/>
      </dsp:nvSpPr>
      <dsp:spPr>
        <a:xfrm>
          <a:off x="3451790" y="3994753"/>
          <a:ext cx="91440" cy="2832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D239C3-9FDE-4632-A23D-13103AD84709}">
      <dsp:nvSpPr>
        <dsp:cNvPr id="0" name=""/>
        <dsp:cNvSpPr/>
      </dsp:nvSpPr>
      <dsp:spPr>
        <a:xfrm>
          <a:off x="3451790" y="3092963"/>
          <a:ext cx="91440" cy="2832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ACFF07-4169-4DE6-A769-B3CD0359F1B7}">
      <dsp:nvSpPr>
        <dsp:cNvPr id="0" name=""/>
        <dsp:cNvSpPr/>
      </dsp:nvSpPr>
      <dsp:spPr>
        <a:xfrm>
          <a:off x="2588656" y="2191174"/>
          <a:ext cx="908854" cy="283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047"/>
              </a:lnTo>
              <a:lnTo>
                <a:pt x="908854" y="193047"/>
              </a:lnTo>
              <a:lnTo>
                <a:pt x="908854" y="283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55697-A609-488E-87CF-E10DCB303F70}">
      <dsp:nvSpPr>
        <dsp:cNvPr id="0" name=""/>
        <dsp:cNvSpPr/>
      </dsp:nvSpPr>
      <dsp:spPr>
        <a:xfrm>
          <a:off x="1947695" y="3994753"/>
          <a:ext cx="91440" cy="2832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870F9D-FCE8-49F0-9C86-38E59FD73E3C}">
      <dsp:nvSpPr>
        <dsp:cNvPr id="0" name=""/>
        <dsp:cNvSpPr/>
      </dsp:nvSpPr>
      <dsp:spPr>
        <a:xfrm>
          <a:off x="1947695" y="3092963"/>
          <a:ext cx="91440" cy="2832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77BB1-6B74-4745-AFC3-CD993203B69B}">
      <dsp:nvSpPr>
        <dsp:cNvPr id="0" name=""/>
        <dsp:cNvSpPr/>
      </dsp:nvSpPr>
      <dsp:spPr>
        <a:xfrm>
          <a:off x="1993415" y="2191174"/>
          <a:ext cx="595240" cy="283280"/>
        </a:xfrm>
        <a:custGeom>
          <a:avLst/>
          <a:gdLst/>
          <a:ahLst/>
          <a:cxnLst/>
          <a:rect l="0" t="0" r="0" b="0"/>
          <a:pathLst>
            <a:path>
              <a:moveTo>
                <a:pt x="595240" y="0"/>
              </a:moveTo>
              <a:lnTo>
                <a:pt x="595240" y="193047"/>
              </a:lnTo>
              <a:lnTo>
                <a:pt x="0" y="193047"/>
              </a:lnTo>
              <a:lnTo>
                <a:pt x="0" y="283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B3286F-E06B-4E7B-BE40-120098819887}">
      <dsp:nvSpPr>
        <dsp:cNvPr id="0" name=""/>
        <dsp:cNvSpPr/>
      </dsp:nvSpPr>
      <dsp:spPr>
        <a:xfrm>
          <a:off x="443600" y="3994753"/>
          <a:ext cx="91440" cy="2832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564BF6-984A-4934-8FC6-34FD6F95D00C}">
      <dsp:nvSpPr>
        <dsp:cNvPr id="0" name=""/>
        <dsp:cNvSpPr/>
      </dsp:nvSpPr>
      <dsp:spPr>
        <a:xfrm>
          <a:off x="443600" y="3092963"/>
          <a:ext cx="91440" cy="2832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7B04B-F345-474A-B238-CDA1BAD339D9}">
      <dsp:nvSpPr>
        <dsp:cNvPr id="0" name=""/>
        <dsp:cNvSpPr/>
      </dsp:nvSpPr>
      <dsp:spPr>
        <a:xfrm>
          <a:off x="489320" y="2191174"/>
          <a:ext cx="2099335" cy="283280"/>
        </a:xfrm>
        <a:custGeom>
          <a:avLst/>
          <a:gdLst/>
          <a:ahLst/>
          <a:cxnLst/>
          <a:rect l="0" t="0" r="0" b="0"/>
          <a:pathLst>
            <a:path>
              <a:moveTo>
                <a:pt x="2099335" y="0"/>
              </a:moveTo>
              <a:lnTo>
                <a:pt x="2099335" y="193047"/>
              </a:lnTo>
              <a:lnTo>
                <a:pt x="0" y="193047"/>
              </a:lnTo>
              <a:lnTo>
                <a:pt x="0" y="283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F65E4E-4A45-477A-BF9B-A070603D6E36}">
      <dsp:nvSpPr>
        <dsp:cNvPr id="0" name=""/>
        <dsp:cNvSpPr/>
      </dsp:nvSpPr>
      <dsp:spPr>
        <a:xfrm>
          <a:off x="2588656" y="1289384"/>
          <a:ext cx="2240149" cy="283280"/>
        </a:xfrm>
        <a:custGeom>
          <a:avLst/>
          <a:gdLst/>
          <a:ahLst/>
          <a:cxnLst/>
          <a:rect l="0" t="0" r="0" b="0"/>
          <a:pathLst>
            <a:path>
              <a:moveTo>
                <a:pt x="2240149" y="0"/>
              </a:moveTo>
              <a:lnTo>
                <a:pt x="2240149" y="193047"/>
              </a:lnTo>
              <a:lnTo>
                <a:pt x="0" y="193047"/>
              </a:lnTo>
              <a:lnTo>
                <a:pt x="0" y="2832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B19BE3-F7E7-44F9-AC80-6571845421DC}">
      <dsp:nvSpPr>
        <dsp:cNvPr id="0" name=""/>
        <dsp:cNvSpPr/>
      </dsp:nvSpPr>
      <dsp:spPr>
        <a:xfrm>
          <a:off x="3789169" y="401242"/>
          <a:ext cx="2079272" cy="888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8DC54-B0A8-4A6C-A079-CEF190B2671A}">
      <dsp:nvSpPr>
        <dsp:cNvPr id="0" name=""/>
        <dsp:cNvSpPr/>
      </dsp:nvSpPr>
      <dsp:spPr>
        <a:xfrm>
          <a:off x="3897395" y="504056"/>
          <a:ext cx="2079272" cy="8881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Códigos de condicionamientos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en la salud emocional </a:t>
          </a:r>
          <a:endParaRPr lang="es-MX" sz="1400" kern="1200" dirty="0"/>
        </a:p>
      </dsp:txBody>
      <dsp:txXfrm>
        <a:off x="3897395" y="504056"/>
        <a:ext cx="2079272" cy="888142"/>
      </dsp:txXfrm>
    </dsp:sp>
    <dsp:sp modelId="{CA6F64C6-445D-4251-8F94-94737733B88C}">
      <dsp:nvSpPr>
        <dsp:cNvPr id="0" name=""/>
        <dsp:cNvSpPr/>
      </dsp:nvSpPr>
      <dsp:spPr>
        <a:xfrm>
          <a:off x="2101641" y="157266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5497BB-CF95-4779-AE9A-67804F938438}">
      <dsp:nvSpPr>
        <dsp:cNvPr id="0" name=""/>
        <dsp:cNvSpPr/>
      </dsp:nvSpPr>
      <dsp:spPr>
        <a:xfrm>
          <a:off x="2209866" y="1675479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La intolerancia </a:t>
          </a:r>
          <a:endParaRPr lang="es-MX" sz="1100" kern="1200" dirty="0"/>
        </a:p>
      </dsp:txBody>
      <dsp:txXfrm>
        <a:off x="2209866" y="1675479"/>
        <a:ext cx="974030" cy="618509"/>
      </dsp:txXfrm>
    </dsp:sp>
    <dsp:sp modelId="{B51BB2BF-0D4D-4CE8-AEFC-4CEB1A424C3F}">
      <dsp:nvSpPr>
        <dsp:cNvPr id="0" name=""/>
        <dsp:cNvSpPr/>
      </dsp:nvSpPr>
      <dsp:spPr>
        <a:xfrm>
          <a:off x="2305" y="247445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4A5425-AEED-4190-87FD-BE380E502DB4}">
      <dsp:nvSpPr>
        <dsp:cNvPr id="0" name=""/>
        <dsp:cNvSpPr/>
      </dsp:nvSpPr>
      <dsp:spPr>
        <a:xfrm>
          <a:off x="110531" y="257726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Condicionamientos</a:t>
          </a:r>
          <a:endParaRPr lang="es-MX" sz="800" kern="1200" dirty="0"/>
        </a:p>
      </dsp:txBody>
      <dsp:txXfrm>
        <a:off x="110531" y="2577268"/>
        <a:ext cx="974030" cy="618509"/>
      </dsp:txXfrm>
    </dsp:sp>
    <dsp:sp modelId="{567F3898-D282-4DC3-873A-F874274CBB17}">
      <dsp:nvSpPr>
        <dsp:cNvPr id="0" name=""/>
        <dsp:cNvSpPr/>
      </dsp:nvSpPr>
      <dsp:spPr>
        <a:xfrm>
          <a:off x="2305" y="337624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102744-7950-4250-B4BA-F8A79636EFBE}">
      <dsp:nvSpPr>
        <dsp:cNvPr id="0" name=""/>
        <dsp:cNvSpPr/>
      </dsp:nvSpPr>
      <dsp:spPr>
        <a:xfrm>
          <a:off x="110531" y="347905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Familia/ Escuela/Sociedad </a:t>
          </a:r>
          <a:endParaRPr lang="es-MX" sz="900" kern="1200" dirty="0"/>
        </a:p>
      </dsp:txBody>
      <dsp:txXfrm>
        <a:off x="110531" y="3479058"/>
        <a:ext cx="974030" cy="618509"/>
      </dsp:txXfrm>
    </dsp:sp>
    <dsp:sp modelId="{E700B124-CC9A-45B9-ABC2-82AA206659BA}">
      <dsp:nvSpPr>
        <dsp:cNvPr id="0" name=""/>
        <dsp:cNvSpPr/>
      </dsp:nvSpPr>
      <dsp:spPr>
        <a:xfrm>
          <a:off x="2305" y="427803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60715-593E-4AFF-9E85-AEF9851EF82B}">
      <dsp:nvSpPr>
        <dsp:cNvPr id="0" name=""/>
        <dsp:cNvSpPr/>
      </dsp:nvSpPr>
      <dsp:spPr>
        <a:xfrm>
          <a:off x="110531" y="438084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Estilos de vida personales</a:t>
          </a:r>
          <a:endParaRPr lang="es-MX" sz="1000" kern="1200" dirty="0"/>
        </a:p>
      </dsp:txBody>
      <dsp:txXfrm>
        <a:off x="110531" y="4380848"/>
        <a:ext cx="974030" cy="618509"/>
      </dsp:txXfrm>
    </dsp:sp>
    <dsp:sp modelId="{D5751152-A01C-4C88-B11D-BCFC256DB1B2}">
      <dsp:nvSpPr>
        <dsp:cNvPr id="0" name=""/>
        <dsp:cNvSpPr/>
      </dsp:nvSpPr>
      <dsp:spPr>
        <a:xfrm>
          <a:off x="1506400" y="247445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FE49FA-5AE2-4DA9-AB69-67732A4A20F0}">
      <dsp:nvSpPr>
        <dsp:cNvPr id="0" name=""/>
        <dsp:cNvSpPr/>
      </dsp:nvSpPr>
      <dsp:spPr>
        <a:xfrm>
          <a:off x="1614626" y="257726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Estereotipo</a:t>
          </a:r>
          <a:endParaRPr lang="es-MX" sz="800" kern="1200" dirty="0"/>
        </a:p>
      </dsp:txBody>
      <dsp:txXfrm>
        <a:off x="1614626" y="2577268"/>
        <a:ext cx="974030" cy="618509"/>
      </dsp:txXfrm>
    </dsp:sp>
    <dsp:sp modelId="{2495915B-325C-4A83-BEC6-9D910881876F}">
      <dsp:nvSpPr>
        <dsp:cNvPr id="0" name=""/>
        <dsp:cNvSpPr/>
      </dsp:nvSpPr>
      <dsp:spPr>
        <a:xfrm>
          <a:off x="1192787" y="3376244"/>
          <a:ext cx="1601257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D34A23-697E-49D1-9706-6E4F43279EE5}">
      <dsp:nvSpPr>
        <dsp:cNvPr id="0" name=""/>
        <dsp:cNvSpPr/>
      </dsp:nvSpPr>
      <dsp:spPr>
        <a:xfrm>
          <a:off x="1301012" y="3479058"/>
          <a:ext cx="1601257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Simplificación excesiva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Cliché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Caricatura mental </a:t>
          </a:r>
          <a:endParaRPr lang="es-MX" sz="1000" kern="1200" dirty="0"/>
        </a:p>
      </dsp:txBody>
      <dsp:txXfrm>
        <a:off x="1301012" y="3479058"/>
        <a:ext cx="1601257" cy="618509"/>
      </dsp:txXfrm>
    </dsp:sp>
    <dsp:sp modelId="{DA7821DC-8F4C-4270-81FD-7EB86BA3DB0C}">
      <dsp:nvSpPr>
        <dsp:cNvPr id="0" name=""/>
        <dsp:cNvSpPr/>
      </dsp:nvSpPr>
      <dsp:spPr>
        <a:xfrm>
          <a:off x="1506400" y="427803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7B64A8-73C4-403E-8F1B-F96F5097BA79}">
      <dsp:nvSpPr>
        <dsp:cNvPr id="0" name=""/>
        <dsp:cNvSpPr/>
      </dsp:nvSpPr>
      <dsp:spPr>
        <a:xfrm>
          <a:off x="1614626" y="438084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 física y  emocional </a:t>
          </a:r>
          <a:endParaRPr lang="es-MX" sz="1100" kern="1200" dirty="0"/>
        </a:p>
      </dsp:txBody>
      <dsp:txXfrm>
        <a:off x="1614626" y="4380848"/>
        <a:ext cx="974030" cy="618509"/>
      </dsp:txXfrm>
    </dsp:sp>
    <dsp:sp modelId="{86C44CB9-4FD9-486D-ACAA-45F90392BB10}">
      <dsp:nvSpPr>
        <dsp:cNvPr id="0" name=""/>
        <dsp:cNvSpPr/>
      </dsp:nvSpPr>
      <dsp:spPr>
        <a:xfrm>
          <a:off x="3010495" y="247445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15646-0588-4E4B-AE68-2AB702B4B25A}">
      <dsp:nvSpPr>
        <dsp:cNvPr id="0" name=""/>
        <dsp:cNvSpPr/>
      </dsp:nvSpPr>
      <dsp:spPr>
        <a:xfrm>
          <a:off x="3118721" y="257726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Prejuicio</a:t>
          </a:r>
          <a:endParaRPr lang="es-MX" sz="800" kern="1200" dirty="0"/>
        </a:p>
      </dsp:txBody>
      <dsp:txXfrm>
        <a:off x="3118721" y="2577268"/>
        <a:ext cx="974030" cy="618509"/>
      </dsp:txXfrm>
    </dsp:sp>
    <dsp:sp modelId="{A079E67C-4C7C-40E2-810E-18FB9A498141}">
      <dsp:nvSpPr>
        <dsp:cNvPr id="0" name=""/>
        <dsp:cNvSpPr/>
      </dsp:nvSpPr>
      <dsp:spPr>
        <a:xfrm>
          <a:off x="3010495" y="337624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ADFAF3-020C-4238-B2D8-279B82A1841E}">
      <dsp:nvSpPr>
        <dsp:cNvPr id="0" name=""/>
        <dsp:cNvSpPr/>
      </dsp:nvSpPr>
      <dsp:spPr>
        <a:xfrm>
          <a:off x="3118721" y="347905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just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Juzgar por anticipado sin suficiente condicionamiento.</a:t>
          </a:r>
          <a:endParaRPr lang="es-MX" sz="800" kern="1200" dirty="0"/>
        </a:p>
      </dsp:txBody>
      <dsp:txXfrm>
        <a:off x="3118721" y="3479058"/>
        <a:ext cx="974030" cy="618509"/>
      </dsp:txXfrm>
    </dsp:sp>
    <dsp:sp modelId="{DB206AC1-232C-48DC-A9C2-FEAFDD99B2A0}">
      <dsp:nvSpPr>
        <dsp:cNvPr id="0" name=""/>
        <dsp:cNvSpPr/>
      </dsp:nvSpPr>
      <dsp:spPr>
        <a:xfrm>
          <a:off x="3010495" y="427803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285981-A988-4CA8-9048-EF40F4A2BDC9}">
      <dsp:nvSpPr>
        <dsp:cNvPr id="0" name=""/>
        <dsp:cNvSpPr/>
      </dsp:nvSpPr>
      <dsp:spPr>
        <a:xfrm>
          <a:off x="3118721" y="438084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Niveles de participación y resistencia </a:t>
          </a:r>
          <a:endParaRPr lang="es-MX" sz="800" kern="1200" dirty="0"/>
        </a:p>
      </dsp:txBody>
      <dsp:txXfrm>
        <a:off x="3118721" y="4380848"/>
        <a:ext cx="974030" cy="618509"/>
      </dsp:txXfrm>
    </dsp:sp>
    <dsp:sp modelId="{A9A28B4C-4258-4CC6-9ACD-A137E6B3F56A}">
      <dsp:nvSpPr>
        <dsp:cNvPr id="0" name=""/>
        <dsp:cNvSpPr/>
      </dsp:nvSpPr>
      <dsp:spPr>
        <a:xfrm>
          <a:off x="4200976" y="247445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EF6883-B7E5-4950-ADE3-898544C64A21}">
      <dsp:nvSpPr>
        <dsp:cNvPr id="0" name=""/>
        <dsp:cNvSpPr/>
      </dsp:nvSpPr>
      <dsp:spPr>
        <a:xfrm>
          <a:off x="4309202" y="257726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Efectos</a:t>
          </a:r>
          <a:r>
            <a:rPr lang="es-MX" sz="800" kern="1200" dirty="0" smtClean="0"/>
            <a:t> </a:t>
          </a:r>
          <a:endParaRPr lang="es-MX" sz="800" kern="1200" dirty="0"/>
        </a:p>
      </dsp:txBody>
      <dsp:txXfrm>
        <a:off x="4309202" y="2577268"/>
        <a:ext cx="974030" cy="618509"/>
      </dsp:txXfrm>
    </dsp:sp>
    <dsp:sp modelId="{868E5573-0C19-45C3-AC06-8887CCCF1208}">
      <dsp:nvSpPr>
        <dsp:cNvPr id="0" name=""/>
        <dsp:cNvSpPr/>
      </dsp:nvSpPr>
      <dsp:spPr>
        <a:xfrm>
          <a:off x="4200976" y="337624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F7D9E-1071-4478-A654-6C9E9101AC62}">
      <dsp:nvSpPr>
        <dsp:cNvPr id="0" name=""/>
        <dsp:cNvSpPr/>
      </dsp:nvSpPr>
      <dsp:spPr>
        <a:xfrm>
          <a:off x="4309202" y="347905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just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Descalificación Discriminación </a:t>
          </a:r>
        </a:p>
        <a:p>
          <a:pPr lvl="0" algn="just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Supresión </a:t>
          </a:r>
          <a:endParaRPr lang="es-MX" sz="800" kern="1200" dirty="0"/>
        </a:p>
      </dsp:txBody>
      <dsp:txXfrm>
        <a:off x="4309202" y="3479058"/>
        <a:ext cx="974030" cy="618509"/>
      </dsp:txXfrm>
    </dsp:sp>
    <dsp:sp modelId="{A44992DE-9409-42FC-8BDA-061574260D07}">
      <dsp:nvSpPr>
        <dsp:cNvPr id="0" name=""/>
        <dsp:cNvSpPr/>
      </dsp:nvSpPr>
      <dsp:spPr>
        <a:xfrm>
          <a:off x="4200976" y="427803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7F8147-8F8E-40CA-9387-82A91F6C8830}">
      <dsp:nvSpPr>
        <dsp:cNvPr id="0" name=""/>
        <dsp:cNvSpPr/>
      </dsp:nvSpPr>
      <dsp:spPr>
        <a:xfrm>
          <a:off x="4309202" y="438084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Frustración</a:t>
          </a:r>
          <a:r>
            <a:rPr lang="es-MX" sz="800" kern="1200" dirty="0" smtClean="0"/>
            <a:t> </a:t>
          </a:r>
          <a:endParaRPr lang="es-MX" sz="800" kern="1200" dirty="0"/>
        </a:p>
      </dsp:txBody>
      <dsp:txXfrm>
        <a:off x="4309202" y="4380848"/>
        <a:ext cx="974030" cy="618509"/>
      </dsp:txXfrm>
    </dsp:sp>
    <dsp:sp modelId="{559A2E92-32E3-40D0-A181-9EEE61C04E9B}">
      <dsp:nvSpPr>
        <dsp:cNvPr id="0" name=""/>
        <dsp:cNvSpPr/>
      </dsp:nvSpPr>
      <dsp:spPr>
        <a:xfrm>
          <a:off x="6588514" y="1583278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F7C45A-0220-40C7-A202-1C4534BD4C7D}">
      <dsp:nvSpPr>
        <dsp:cNvPr id="0" name=""/>
        <dsp:cNvSpPr/>
      </dsp:nvSpPr>
      <dsp:spPr>
        <a:xfrm>
          <a:off x="6696740" y="1686092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La tolerancia </a:t>
          </a:r>
          <a:endParaRPr lang="es-MX" sz="1100" kern="1200" dirty="0"/>
        </a:p>
      </dsp:txBody>
      <dsp:txXfrm>
        <a:off x="6696740" y="1686092"/>
        <a:ext cx="974030" cy="618509"/>
      </dsp:txXfrm>
    </dsp:sp>
    <dsp:sp modelId="{21876989-9B98-4B97-9597-541AE73DE4C7}">
      <dsp:nvSpPr>
        <dsp:cNvPr id="0" name=""/>
        <dsp:cNvSpPr/>
      </dsp:nvSpPr>
      <dsp:spPr>
        <a:xfrm>
          <a:off x="5391458" y="247445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A00527-5D55-404F-8CFF-BC0C3D52CF7B}">
      <dsp:nvSpPr>
        <dsp:cNvPr id="0" name=""/>
        <dsp:cNvSpPr/>
      </dsp:nvSpPr>
      <dsp:spPr>
        <a:xfrm>
          <a:off x="5499683" y="257726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Consciencia, critica, autocritica </a:t>
          </a:r>
          <a:endParaRPr lang="es-MX" sz="800" kern="1200" dirty="0"/>
        </a:p>
      </dsp:txBody>
      <dsp:txXfrm>
        <a:off x="5499683" y="2577268"/>
        <a:ext cx="974030" cy="618509"/>
      </dsp:txXfrm>
    </dsp:sp>
    <dsp:sp modelId="{88E94F03-B712-4905-A041-BF1B32E319B5}">
      <dsp:nvSpPr>
        <dsp:cNvPr id="0" name=""/>
        <dsp:cNvSpPr/>
      </dsp:nvSpPr>
      <dsp:spPr>
        <a:xfrm>
          <a:off x="5391458" y="337624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E2296-DBD1-4A35-85E4-E5891A5FEC52}">
      <dsp:nvSpPr>
        <dsp:cNvPr id="0" name=""/>
        <dsp:cNvSpPr/>
      </dsp:nvSpPr>
      <dsp:spPr>
        <a:xfrm>
          <a:off x="5499683" y="347905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err="1" smtClean="0"/>
            <a:t>Insigth</a:t>
          </a:r>
          <a:r>
            <a:rPr lang="es-MX" sz="800" kern="1200" dirty="0" smtClean="0"/>
            <a:t> </a:t>
          </a:r>
          <a:endParaRPr lang="es-MX" sz="800" kern="1200" dirty="0"/>
        </a:p>
      </dsp:txBody>
      <dsp:txXfrm>
        <a:off x="5499683" y="3479058"/>
        <a:ext cx="974030" cy="618509"/>
      </dsp:txXfrm>
    </dsp:sp>
    <dsp:sp modelId="{C797D387-769B-4B2E-B57C-F097D5AEC9C2}">
      <dsp:nvSpPr>
        <dsp:cNvPr id="0" name=""/>
        <dsp:cNvSpPr/>
      </dsp:nvSpPr>
      <dsp:spPr>
        <a:xfrm>
          <a:off x="6581939" y="247445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D0E9ED-5405-4DB7-9280-A9E832A7BF7A}">
      <dsp:nvSpPr>
        <dsp:cNvPr id="0" name=""/>
        <dsp:cNvSpPr/>
      </dsp:nvSpPr>
      <dsp:spPr>
        <a:xfrm>
          <a:off x="6690165" y="257726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Empatía</a:t>
          </a:r>
          <a:r>
            <a:rPr lang="es-MX" sz="800" kern="1200" dirty="0" smtClean="0"/>
            <a:t> </a:t>
          </a:r>
          <a:endParaRPr lang="es-MX" sz="800" kern="1200" dirty="0"/>
        </a:p>
      </dsp:txBody>
      <dsp:txXfrm>
        <a:off x="6690165" y="2577268"/>
        <a:ext cx="974030" cy="618509"/>
      </dsp:txXfrm>
    </dsp:sp>
    <dsp:sp modelId="{A7EEEAA2-6889-4428-BA83-9D5BEAC844D0}">
      <dsp:nvSpPr>
        <dsp:cNvPr id="0" name=""/>
        <dsp:cNvSpPr/>
      </dsp:nvSpPr>
      <dsp:spPr>
        <a:xfrm>
          <a:off x="6581939" y="337624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F86A1-9F61-4A31-B0F7-6724AA0FEB2F}">
      <dsp:nvSpPr>
        <dsp:cNvPr id="0" name=""/>
        <dsp:cNvSpPr/>
      </dsp:nvSpPr>
      <dsp:spPr>
        <a:xfrm>
          <a:off x="6690165" y="347905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just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Aprobación afectiva de una situación ajena </a:t>
          </a:r>
          <a:endParaRPr lang="es-MX" sz="800" kern="1200" dirty="0"/>
        </a:p>
      </dsp:txBody>
      <dsp:txXfrm>
        <a:off x="6690165" y="3479058"/>
        <a:ext cx="974030" cy="618509"/>
      </dsp:txXfrm>
    </dsp:sp>
    <dsp:sp modelId="{21BE6866-8FA2-4CC0-8945-23E0E905CEF0}">
      <dsp:nvSpPr>
        <dsp:cNvPr id="0" name=""/>
        <dsp:cNvSpPr/>
      </dsp:nvSpPr>
      <dsp:spPr>
        <a:xfrm>
          <a:off x="7772421" y="247445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001FD6-23ED-4F8C-9CC6-1CF7C0534EC8}">
      <dsp:nvSpPr>
        <dsp:cNvPr id="0" name=""/>
        <dsp:cNvSpPr/>
      </dsp:nvSpPr>
      <dsp:spPr>
        <a:xfrm>
          <a:off x="7880646" y="257726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Limites</a:t>
          </a:r>
          <a:r>
            <a:rPr lang="es-MX" sz="800" kern="1200" dirty="0" smtClean="0"/>
            <a:t> </a:t>
          </a:r>
          <a:endParaRPr lang="es-MX" sz="800" kern="1200" dirty="0"/>
        </a:p>
      </dsp:txBody>
      <dsp:txXfrm>
        <a:off x="7880646" y="2577268"/>
        <a:ext cx="974030" cy="618509"/>
      </dsp:txXfrm>
    </dsp:sp>
    <dsp:sp modelId="{369D9855-5708-4664-9762-632B5793CF42}">
      <dsp:nvSpPr>
        <dsp:cNvPr id="0" name=""/>
        <dsp:cNvSpPr/>
      </dsp:nvSpPr>
      <dsp:spPr>
        <a:xfrm>
          <a:off x="7772421" y="3376244"/>
          <a:ext cx="974030" cy="618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448AA-8B6A-4F53-AF0E-2AA26D9B13CD}">
      <dsp:nvSpPr>
        <dsp:cNvPr id="0" name=""/>
        <dsp:cNvSpPr/>
      </dsp:nvSpPr>
      <dsp:spPr>
        <a:xfrm>
          <a:off x="7880646" y="3479058"/>
          <a:ext cx="974030" cy="618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Constructivos, flexibles , itinerantes </a:t>
          </a:r>
          <a:endParaRPr lang="es-MX" sz="800" kern="1200" dirty="0"/>
        </a:p>
      </dsp:txBody>
      <dsp:txXfrm>
        <a:off x="7880646" y="3479058"/>
        <a:ext cx="974030" cy="618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455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780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9207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7283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5715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7320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2533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3403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77158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3566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6701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05722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736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44721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13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663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757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69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233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030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4928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8464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172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659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35560" y="198884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b="1" smtClean="0">
                <a:latin typeface="Arial" panose="020B0604020202020204" pitchFamily="34" charset="0"/>
                <a:cs typeface="Arial" panose="020B0604020202020204" pitchFamily="34" charset="0"/>
              </a:rPr>
              <a:t>Códigos de condicionamientos</a:t>
            </a:r>
            <a:br>
              <a:rPr lang="es-MX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b="1" smtClean="0">
                <a:latin typeface="Arial" panose="020B0604020202020204" pitchFamily="34" charset="0"/>
                <a:cs typeface="Arial" panose="020B0604020202020204" pitchFamily="34" charset="0"/>
              </a:rPr>
              <a:t>en la </a:t>
            </a:r>
            <a:r>
              <a:rPr lang="es-MX" b="1" smtClean="0">
                <a:latin typeface="Arial" panose="020B0604020202020204" pitchFamily="34" charset="0"/>
                <a:cs typeface="Arial" panose="020B0604020202020204" pitchFamily="34" charset="0"/>
              </a:rPr>
              <a:t>salud </a:t>
            </a:r>
            <a:r>
              <a:rPr lang="es-MX" b="1" smtClean="0">
                <a:latin typeface="Arial" panose="020B0604020202020204" pitchFamily="34" charset="0"/>
                <a:cs typeface="Arial" panose="020B0604020202020204" pitchFamily="34" charset="0"/>
              </a:rPr>
              <a:t>emocional.</a:t>
            </a:r>
            <a:endParaRPr lang="es-MX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847528" y="3861049"/>
            <a:ext cx="864096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Ingeniería Industrial  </a:t>
            </a:r>
          </a:p>
          <a:p>
            <a:pPr algn="l"/>
            <a:endParaRPr lang="es-MX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Lic. Araceli Lozano Rodríguez </a:t>
            </a:r>
          </a:p>
          <a:p>
            <a:pPr algn="l"/>
            <a:endParaRPr lang="es-MX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Julio - Diciembre </a:t>
            </a:r>
            <a:r>
              <a:rPr lang="es-MX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</a:p>
        </p:txBody>
      </p:sp>
    </p:spTree>
    <p:extLst>
      <p:ext uri="{BB962C8B-B14F-4D97-AF65-F5344CB8AC3E}">
        <p14:creationId xmlns:p14="http://schemas.microsoft.com/office/powerpoint/2010/main" xmlns="" val="24743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</p:nvPr>
        </p:nvGraphicFramePr>
        <p:xfrm>
          <a:off x="1703513" y="116632"/>
          <a:ext cx="8856983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7032104" y="1556793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</a:rPr>
              <a:t>Desarrollar habilidades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079776" y="234888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prstClr val="black"/>
                </a:solidFill>
              </a:rPr>
              <a:t>Causa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184232" y="2342867"/>
            <a:ext cx="18356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>
                <a:solidFill>
                  <a:prstClr val="black"/>
                </a:solidFill>
              </a:rPr>
              <a:t>¿Cómo se construye?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847528" y="32129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prstClr val="black"/>
                </a:solidFill>
              </a:rPr>
              <a:t>Basados 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703512" y="4180438"/>
            <a:ext cx="1279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prstClr val="black"/>
                </a:solidFill>
              </a:rPr>
              <a:t>Conllevan 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3287688" y="3216065"/>
            <a:ext cx="12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prstClr val="black"/>
                </a:solidFill>
              </a:rPr>
              <a:t>Generan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287688" y="414890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prstClr val="black"/>
                </a:solidFill>
              </a:rPr>
              <a:t>Afectan 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4773430" y="3234897"/>
            <a:ext cx="1116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prstClr val="black"/>
                </a:solidFill>
              </a:rPr>
              <a:t>Significa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4719424" y="416458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prstClr val="black"/>
                </a:solidFill>
              </a:rPr>
              <a:t>Intervenir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6045829" y="418043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prstClr val="black"/>
                </a:solidFill>
              </a:rPr>
              <a:t>Genera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7238750" y="3214503"/>
            <a:ext cx="98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prstClr val="black"/>
                </a:solidFill>
              </a:rPr>
              <a:t>Lograr</a:t>
            </a:r>
          </a:p>
        </p:txBody>
      </p:sp>
    </p:spTree>
    <p:extLst>
      <p:ext uri="{BB962C8B-B14F-4D97-AF65-F5344CB8AC3E}">
        <p14:creationId xmlns:p14="http://schemas.microsoft.com/office/powerpoint/2010/main" xmlns="" val="385328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105</Words>
  <Application>Microsoft Office PowerPoint</Application>
  <PresentationFormat>Personalizado</PresentationFormat>
  <Paragraphs>42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1_Tema de Office</vt:lpstr>
      <vt:lpstr>2_Tema de Office</vt:lpstr>
      <vt:lpstr>Códigos de condicionamientos en la salud emocional.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Salud Física y emocional:  Emociones y Reacciones</dc:title>
  <dc:creator>Araceli Lozano Rodríguez</dc:creator>
  <cp:lastModifiedBy>www.intercambiosvirtuales.org</cp:lastModifiedBy>
  <cp:revision>4</cp:revision>
  <dcterms:created xsi:type="dcterms:W3CDTF">2015-10-27T00:21:40Z</dcterms:created>
  <dcterms:modified xsi:type="dcterms:W3CDTF">2015-10-27T18:12:46Z</dcterms:modified>
</cp:coreProperties>
</file>